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9" r:id="rId3"/>
    <p:sldId id="266" r:id="rId4"/>
    <p:sldId id="267" r:id="rId5"/>
    <p:sldId id="275" r:id="rId6"/>
    <p:sldId id="268" r:id="rId7"/>
    <p:sldId id="274" r:id="rId8"/>
    <p:sldId id="276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sr-Latn-R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7865" autoAdjust="0"/>
  </p:normalViewPr>
  <p:slideViewPr>
    <p:cSldViewPr>
      <p:cViewPr varScale="1">
        <p:scale>
          <a:sx n="69" d="100"/>
          <a:sy n="69" d="100"/>
        </p:scale>
        <p:origin x="14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CE1358-7A94-4281-96D4-8DEDAD0238D4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F47C2B-ADB9-45B5-8684-154F4F2F7437}">
      <dgm:prSet phldrT="[Text]" custT="1"/>
      <dgm:spPr/>
      <dgm:t>
        <a:bodyPr/>
        <a:lstStyle/>
        <a:p>
          <a:r>
            <a:rPr lang="en-US" sz="2800" dirty="0" smtClean="0"/>
            <a:t>MS1</a:t>
          </a:r>
          <a:endParaRPr lang="en-US" sz="2800" dirty="0"/>
        </a:p>
      </dgm:t>
    </dgm:pt>
    <dgm:pt modelId="{7E7A1382-C4D0-4242-A6E3-33C267684DFF}" type="parTrans" cxnId="{45B2F82F-7151-4484-87A8-23F9BC4942B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48ED7C58-CDD6-4293-8FB2-13C26F7A0403}" type="sibTrans" cxnId="{45B2F82F-7151-4484-87A8-23F9BC4942B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C45A7968-708E-4DC9-BF50-AD38B59F0BEC}">
      <dgm:prSet phldrT="[Text]" custT="1"/>
      <dgm:spPr/>
      <dgm:t>
        <a:bodyPr/>
        <a:lstStyle/>
        <a:p>
          <a:pPr algn="just"/>
          <a:r>
            <a:rPr lang="bs-Latn-BA" sz="1600" b="1" smtClean="0"/>
            <a:t>ZASTUPLJENOST MJERA ZA SMANJENJE RIZIKA OD PRIRODNIH I DRUGIH NESREĆA TE ZAŠTITE I SPAŠAVANJA U NASTAVNIM PLANOVIMA I PROGRAMIMA VASPITNO-OBRAZOVNIH USTANOVA</a:t>
          </a:r>
          <a:endParaRPr lang="en-US" sz="1600" dirty="0"/>
        </a:p>
      </dgm:t>
    </dgm:pt>
    <dgm:pt modelId="{DCAB7BAB-FDA4-42CE-AF49-FB93A9DECAC3}" type="parTrans" cxnId="{B47C0C60-059C-4872-98A2-78C938A5794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599274A-FB8C-424C-9D0E-493A39DEF900}" type="sibTrans" cxnId="{B47C0C60-059C-4872-98A2-78C938A5794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561DADD3-F354-4D34-BED9-C67EE6F9E62F}">
      <dgm:prSet phldrT="[Text]" custT="1"/>
      <dgm:spPr/>
      <dgm:t>
        <a:bodyPr/>
        <a:lstStyle/>
        <a:p>
          <a:r>
            <a:rPr lang="en-US" sz="2800" smtClean="0"/>
            <a:t>MS2</a:t>
          </a:r>
          <a:endParaRPr lang="en-US" sz="2800" dirty="0"/>
        </a:p>
      </dgm:t>
    </dgm:pt>
    <dgm:pt modelId="{37692D18-FD24-4B63-B84A-FF108DA5FFCC}" type="parTrans" cxnId="{5F3A0F93-C704-409C-AB13-4D9DF3328C74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F6471305-8A78-4A34-A7A1-38E23F6D1937}" type="sibTrans" cxnId="{5F3A0F93-C704-409C-AB13-4D9DF3328C74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9E315D8-CD02-4E2F-957A-C5654613AF66}">
      <dgm:prSet phldrT="[Text]" custT="1"/>
      <dgm:spPr/>
      <dgm:t>
        <a:bodyPr/>
        <a:lstStyle/>
        <a:p>
          <a:pPr algn="just"/>
          <a:r>
            <a:rPr lang="bs-Latn-BA" sz="1800" b="1" smtClean="0"/>
            <a:t>IDENTIFIKACIJA RESURSA I KAPACITETA LOKALNE ZAJEDNICE U UČEŠĆU I IZVOĐENJU NASTAVE I VJEŽBI U OBLASTI ZAŠTITE I SPAŠAVANJA</a:t>
          </a:r>
          <a:endParaRPr lang="en-US" sz="1800" dirty="0"/>
        </a:p>
      </dgm:t>
    </dgm:pt>
    <dgm:pt modelId="{06B84216-B709-4B42-B154-A3B4C0700D4E}" type="parTrans" cxnId="{6B03F43F-8836-4B1A-8515-D63E2E7D13AE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BC4C6BC9-FE79-4B5C-A875-0BBEF5FD3F89}" type="sibTrans" cxnId="{6B03F43F-8836-4B1A-8515-D63E2E7D13AE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2398F5F9-A021-4E4C-A301-A200AC0C5708}">
      <dgm:prSet phldrT="[Text]" custT="1"/>
      <dgm:spPr/>
      <dgm:t>
        <a:bodyPr/>
        <a:lstStyle/>
        <a:p>
          <a:r>
            <a:rPr lang="en-US" sz="2800" smtClean="0"/>
            <a:t>MS3</a:t>
          </a:r>
          <a:endParaRPr lang="en-US" sz="2800" dirty="0"/>
        </a:p>
      </dgm:t>
    </dgm:pt>
    <dgm:pt modelId="{3DB324EA-E2EA-4BA5-BFCE-AF924A2D610F}" type="parTrans" cxnId="{CBB7BD92-3B14-4BBB-8549-40B7DCDB7753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57D1436-8E08-4C8B-A723-4CE641076C05}" type="sibTrans" cxnId="{CBB7BD92-3B14-4BBB-8549-40B7DCDB7753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58AFAA36-26C7-4DC0-A9F5-5C392DDF68A7}">
      <dgm:prSet phldrT="[Text]" custT="1"/>
      <dgm:spPr/>
      <dgm:t>
        <a:bodyPr/>
        <a:lstStyle/>
        <a:p>
          <a:pPr algn="just"/>
          <a:r>
            <a:rPr lang="en-US" sz="1800" b="1" smtClean="0"/>
            <a:t>STRUČNO USAVRŠAVANJE I OBUKA NASTAVNIKA I DRUGOG NASTAVNOG I POMOĆNOG OSOBLJA</a:t>
          </a:r>
          <a:r>
            <a:rPr lang="bs-Latn-BA" sz="1800" smtClean="0"/>
            <a:t> </a:t>
          </a:r>
          <a:endParaRPr lang="en-US" sz="1800" dirty="0"/>
        </a:p>
      </dgm:t>
    </dgm:pt>
    <dgm:pt modelId="{988E47C4-F0F3-4D51-A35F-A6E2AB1D3829}" type="parTrans" cxnId="{0E11A79F-DB19-49CB-8265-35F8721A48C6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4E0F816-6C76-4B7E-8B68-236CE746C085}" type="sibTrans" cxnId="{0E11A79F-DB19-49CB-8265-35F8721A48C6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54139D51-7F4C-4EB8-81A5-D7066FB8A43F}">
      <dgm:prSet custT="1"/>
      <dgm:spPr/>
      <dgm:t>
        <a:bodyPr/>
        <a:lstStyle/>
        <a:p>
          <a:r>
            <a:rPr lang="en-US" sz="2800" smtClean="0"/>
            <a:t>MS4</a:t>
          </a:r>
          <a:endParaRPr lang="en-US" sz="2800" dirty="0"/>
        </a:p>
      </dgm:t>
    </dgm:pt>
    <dgm:pt modelId="{AEE66A08-2684-4D8A-AD5A-737D795CEBCC}" type="parTrans" cxnId="{822064C0-6F64-4DEA-B3EA-1FD26B88A87D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49709F93-47C0-4D51-90FB-125293BA7E39}" type="sibTrans" cxnId="{822064C0-6F64-4DEA-B3EA-1FD26B88A87D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2B80EF6-8C77-49D1-852B-DC93D7A91688}">
      <dgm:prSet custT="1"/>
      <dgm:spPr/>
      <dgm:t>
        <a:bodyPr/>
        <a:lstStyle/>
        <a:p>
          <a:r>
            <a:rPr lang="en-US" sz="2800" smtClean="0"/>
            <a:t>MS5</a:t>
          </a:r>
          <a:endParaRPr lang="en-US" sz="2800" dirty="0"/>
        </a:p>
      </dgm:t>
    </dgm:pt>
    <dgm:pt modelId="{A40A5788-C905-4C2E-84A1-D83EE9EAEE5B}" type="parTrans" cxnId="{3ABE21D2-C84C-4BC1-B287-75DAFD74CD62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6948634-D008-49E5-96F8-BF3C30F9982E}" type="sibTrans" cxnId="{3ABE21D2-C84C-4BC1-B287-75DAFD74CD62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1D11402-B461-4EE4-8D69-B7E39BC6C257}">
      <dgm:prSet custT="1"/>
      <dgm:spPr/>
      <dgm:t>
        <a:bodyPr/>
        <a:lstStyle/>
        <a:p>
          <a:r>
            <a:rPr lang="en-US" sz="1800" b="1" smtClean="0"/>
            <a:t>MONITORING ZAŠTITE DJECE TOKOM PRIRODNIH I DRUGIH NESREĆA</a:t>
          </a:r>
          <a:endParaRPr lang="en-US" sz="1800" dirty="0"/>
        </a:p>
      </dgm:t>
    </dgm:pt>
    <dgm:pt modelId="{B87C4DC7-CCF6-416F-8FCB-7C7C42E53A56}" type="parTrans" cxnId="{20161076-AA5E-43E7-8F64-FC12CCF59145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C17BEADB-5E83-428F-8F1C-BD7E23E745DE}" type="sibTrans" cxnId="{20161076-AA5E-43E7-8F64-FC12CCF59145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C4758D0-4139-4A72-ADA3-E278A3CE881B}">
      <dgm:prSet custT="1"/>
      <dgm:spPr/>
      <dgm:t>
        <a:bodyPr/>
        <a:lstStyle/>
        <a:p>
          <a:r>
            <a:rPr lang="en-US" sz="1800" b="1" dirty="0" smtClean="0"/>
            <a:t>ŠKOLSKI OBJEKTI OSIGURAVAJU FIZIČKU SIGURNOST UČENIKA</a:t>
          </a:r>
          <a:endParaRPr lang="en-US" sz="1800" dirty="0"/>
        </a:p>
      </dgm:t>
    </dgm:pt>
    <dgm:pt modelId="{7711FEC8-E5DF-46E7-A9AC-2C0AFC7DF9D1}" type="parTrans" cxnId="{5690D073-1542-4B15-8077-DBFDC86CF0C3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D4F1654-8604-4A77-8AA1-2C4827E2C3EC}" type="sibTrans" cxnId="{5690D073-1542-4B15-8077-DBFDC86CF0C3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C96E120C-402E-46F8-A697-DACD6E440420}" type="pres">
      <dgm:prSet presAssocID="{C5CE1358-7A94-4281-96D4-8DEDAD0238D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D86A1A-F67C-44E9-B1A9-0F4C0EDB7D13}" type="pres">
      <dgm:prSet presAssocID="{D1F47C2B-ADB9-45B5-8684-154F4F2F7437}" presName="composite" presStyleCnt="0"/>
      <dgm:spPr/>
      <dgm:t>
        <a:bodyPr/>
        <a:lstStyle/>
        <a:p>
          <a:endParaRPr lang="en-US"/>
        </a:p>
      </dgm:t>
    </dgm:pt>
    <dgm:pt modelId="{0C565CD0-BBA6-4880-B23A-A38E14EC6D23}" type="pres">
      <dgm:prSet presAssocID="{D1F47C2B-ADB9-45B5-8684-154F4F2F7437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E0CCD7-8D3E-4DB5-BDE4-CB3ED917482C}" type="pres">
      <dgm:prSet presAssocID="{D1F47C2B-ADB9-45B5-8684-154F4F2F7437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FAEEA7-D4CA-41AC-8DA6-AA9DEE660466}" type="pres">
      <dgm:prSet presAssocID="{48ED7C58-CDD6-4293-8FB2-13C26F7A0403}" presName="sp" presStyleCnt="0"/>
      <dgm:spPr/>
      <dgm:t>
        <a:bodyPr/>
        <a:lstStyle/>
        <a:p>
          <a:endParaRPr lang="en-US"/>
        </a:p>
      </dgm:t>
    </dgm:pt>
    <dgm:pt modelId="{21FD098E-A32C-4DA5-A5D0-CA5712030FD9}" type="pres">
      <dgm:prSet presAssocID="{561DADD3-F354-4D34-BED9-C67EE6F9E62F}" presName="composite" presStyleCnt="0"/>
      <dgm:spPr/>
      <dgm:t>
        <a:bodyPr/>
        <a:lstStyle/>
        <a:p>
          <a:endParaRPr lang="en-US"/>
        </a:p>
      </dgm:t>
    </dgm:pt>
    <dgm:pt modelId="{CBD35D89-9EC1-472C-A2E3-BAF3235619BB}" type="pres">
      <dgm:prSet presAssocID="{561DADD3-F354-4D34-BED9-C67EE6F9E62F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252D8-C482-432D-BB37-7A0710692EEC}" type="pres">
      <dgm:prSet presAssocID="{561DADD3-F354-4D34-BED9-C67EE6F9E62F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AB637C-6084-4800-8090-C3E99CB9E271}" type="pres">
      <dgm:prSet presAssocID="{F6471305-8A78-4A34-A7A1-38E23F6D1937}" presName="sp" presStyleCnt="0"/>
      <dgm:spPr/>
      <dgm:t>
        <a:bodyPr/>
        <a:lstStyle/>
        <a:p>
          <a:endParaRPr lang="en-US"/>
        </a:p>
      </dgm:t>
    </dgm:pt>
    <dgm:pt modelId="{8419D629-A104-4FD1-AA29-20CE8DE8E7B8}" type="pres">
      <dgm:prSet presAssocID="{2398F5F9-A021-4E4C-A301-A200AC0C5708}" presName="composite" presStyleCnt="0"/>
      <dgm:spPr/>
      <dgm:t>
        <a:bodyPr/>
        <a:lstStyle/>
        <a:p>
          <a:endParaRPr lang="en-US"/>
        </a:p>
      </dgm:t>
    </dgm:pt>
    <dgm:pt modelId="{7FA2AF91-68B4-4723-B1AD-AB8778CC5F70}" type="pres">
      <dgm:prSet presAssocID="{2398F5F9-A021-4E4C-A301-A200AC0C5708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0C4358-FE04-4139-B220-A99E167659DC}" type="pres">
      <dgm:prSet presAssocID="{2398F5F9-A021-4E4C-A301-A200AC0C5708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07FC13-35EB-41CB-80C0-6FE1D9C48398}" type="pres">
      <dgm:prSet presAssocID="{957D1436-8E08-4C8B-A723-4CE641076C05}" presName="sp" presStyleCnt="0"/>
      <dgm:spPr/>
      <dgm:t>
        <a:bodyPr/>
        <a:lstStyle/>
        <a:p>
          <a:endParaRPr lang="en-US"/>
        </a:p>
      </dgm:t>
    </dgm:pt>
    <dgm:pt modelId="{9BAEAD85-3E1B-4FB5-B85B-725EE87051F4}" type="pres">
      <dgm:prSet presAssocID="{54139D51-7F4C-4EB8-81A5-D7066FB8A43F}" presName="composite" presStyleCnt="0"/>
      <dgm:spPr/>
      <dgm:t>
        <a:bodyPr/>
        <a:lstStyle/>
        <a:p>
          <a:endParaRPr lang="en-US"/>
        </a:p>
      </dgm:t>
    </dgm:pt>
    <dgm:pt modelId="{F8928676-B968-4CFF-AFA7-2BD2E2D08E56}" type="pres">
      <dgm:prSet presAssocID="{54139D51-7F4C-4EB8-81A5-D7066FB8A43F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2106CD-41E2-4CC0-9163-F385650F3D82}" type="pres">
      <dgm:prSet presAssocID="{54139D51-7F4C-4EB8-81A5-D7066FB8A43F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406FCE-D3C8-4933-BEB4-6177B93ACF35}" type="pres">
      <dgm:prSet presAssocID="{49709F93-47C0-4D51-90FB-125293BA7E39}" presName="sp" presStyleCnt="0"/>
      <dgm:spPr/>
      <dgm:t>
        <a:bodyPr/>
        <a:lstStyle/>
        <a:p>
          <a:endParaRPr lang="en-US"/>
        </a:p>
      </dgm:t>
    </dgm:pt>
    <dgm:pt modelId="{85C44965-D8FF-4775-ABB8-F29978D0B86A}" type="pres">
      <dgm:prSet presAssocID="{A2B80EF6-8C77-49D1-852B-DC93D7A91688}" presName="composite" presStyleCnt="0"/>
      <dgm:spPr/>
      <dgm:t>
        <a:bodyPr/>
        <a:lstStyle/>
        <a:p>
          <a:endParaRPr lang="en-US"/>
        </a:p>
      </dgm:t>
    </dgm:pt>
    <dgm:pt modelId="{555B3AFA-1B26-4C6A-85D2-A7C30C5F1A32}" type="pres">
      <dgm:prSet presAssocID="{A2B80EF6-8C77-49D1-852B-DC93D7A91688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CE9A33-50CD-49FF-90E4-F2B65046703C}" type="pres">
      <dgm:prSet presAssocID="{A2B80EF6-8C77-49D1-852B-DC93D7A91688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BB7BD92-3B14-4BBB-8549-40B7DCDB7753}" srcId="{C5CE1358-7A94-4281-96D4-8DEDAD0238D4}" destId="{2398F5F9-A021-4E4C-A301-A200AC0C5708}" srcOrd="2" destOrd="0" parTransId="{3DB324EA-E2EA-4BA5-BFCE-AF924A2D610F}" sibTransId="{957D1436-8E08-4C8B-A723-4CE641076C05}"/>
    <dgm:cxn modelId="{0E11A79F-DB19-49CB-8265-35F8721A48C6}" srcId="{2398F5F9-A021-4E4C-A301-A200AC0C5708}" destId="{58AFAA36-26C7-4DC0-A9F5-5C392DDF68A7}" srcOrd="0" destOrd="0" parTransId="{988E47C4-F0F3-4D51-A35F-A6E2AB1D3829}" sibTransId="{34E0F816-6C76-4B7E-8B68-236CE746C085}"/>
    <dgm:cxn modelId="{6B03F43F-8836-4B1A-8515-D63E2E7D13AE}" srcId="{561DADD3-F354-4D34-BED9-C67EE6F9E62F}" destId="{E9E315D8-CD02-4E2F-957A-C5654613AF66}" srcOrd="0" destOrd="0" parTransId="{06B84216-B709-4B42-B154-A3B4C0700D4E}" sibTransId="{BC4C6BC9-FE79-4B5C-A875-0BBEF5FD3F89}"/>
    <dgm:cxn modelId="{F430252D-98A8-4FB2-9930-3588A5C40D5C}" type="presOf" srcId="{31D11402-B461-4EE4-8D69-B7E39BC6C257}" destId="{682106CD-41E2-4CC0-9163-F385650F3D82}" srcOrd="0" destOrd="0" presId="urn:microsoft.com/office/officeart/2005/8/layout/chevron2"/>
    <dgm:cxn modelId="{B2D8A564-C652-4707-A6B9-2CEF3A15680C}" type="presOf" srcId="{54139D51-7F4C-4EB8-81A5-D7066FB8A43F}" destId="{F8928676-B968-4CFF-AFA7-2BD2E2D08E56}" srcOrd="0" destOrd="0" presId="urn:microsoft.com/office/officeart/2005/8/layout/chevron2"/>
    <dgm:cxn modelId="{45B2F82F-7151-4484-87A8-23F9BC4942B7}" srcId="{C5CE1358-7A94-4281-96D4-8DEDAD0238D4}" destId="{D1F47C2B-ADB9-45B5-8684-154F4F2F7437}" srcOrd="0" destOrd="0" parTransId="{7E7A1382-C4D0-4242-A6E3-33C267684DFF}" sibTransId="{48ED7C58-CDD6-4293-8FB2-13C26F7A0403}"/>
    <dgm:cxn modelId="{5F3A0F93-C704-409C-AB13-4D9DF3328C74}" srcId="{C5CE1358-7A94-4281-96D4-8DEDAD0238D4}" destId="{561DADD3-F354-4D34-BED9-C67EE6F9E62F}" srcOrd="1" destOrd="0" parTransId="{37692D18-FD24-4B63-B84A-FF108DA5FFCC}" sibTransId="{F6471305-8A78-4A34-A7A1-38E23F6D1937}"/>
    <dgm:cxn modelId="{29862E25-479F-4FE6-8EFC-D75F7DE23DD2}" type="presOf" srcId="{AC4758D0-4139-4A72-ADA3-E278A3CE881B}" destId="{F2CE9A33-50CD-49FF-90E4-F2B65046703C}" srcOrd="0" destOrd="0" presId="urn:microsoft.com/office/officeart/2005/8/layout/chevron2"/>
    <dgm:cxn modelId="{3ABE21D2-C84C-4BC1-B287-75DAFD74CD62}" srcId="{C5CE1358-7A94-4281-96D4-8DEDAD0238D4}" destId="{A2B80EF6-8C77-49D1-852B-DC93D7A91688}" srcOrd="4" destOrd="0" parTransId="{A40A5788-C905-4C2E-84A1-D83EE9EAEE5B}" sibTransId="{16948634-D008-49E5-96F8-BF3C30F9982E}"/>
    <dgm:cxn modelId="{20161076-AA5E-43E7-8F64-FC12CCF59145}" srcId="{54139D51-7F4C-4EB8-81A5-D7066FB8A43F}" destId="{31D11402-B461-4EE4-8D69-B7E39BC6C257}" srcOrd="0" destOrd="0" parTransId="{B87C4DC7-CCF6-416F-8FCB-7C7C42E53A56}" sibTransId="{C17BEADB-5E83-428F-8F1C-BD7E23E745DE}"/>
    <dgm:cxn modelId="{7844B44D-B378-44F8-8F6F-798A2205EEA9}" type="presOf" srcId="{A2B80EF6-8C77-49D1-852B-DC93D7A91688}" destId="{555B3AFA-1B26-4C6A-85D2-A7C30C5F1A32}" srcOrd="0" destOrd="0" presId="urn:microsoft.com/office/officeart/2005/8/layout/chevron2"/>
    <dgm:cxn modelId="{F60B0AB4-F31B-4104-946D-6B466490D4BA}" type="presOf" srcId="{C45A7968-708E-4DC9-BF50-AD38B59F0BEC}" destId="{DCE0CCD7-8D3E-4DB5-BDE4-CB3ED917482C}" srcOrd="0" destOrd="0" presId="urn:microsoft.com/office/officeart/2005/8/layout/chevron2"/>
    <dgm:cxn modelId="{05518DB9-974D-4A07-A548-EBD5C97BE23B}" type="presOf" srcId="{E9E315D8-CD02-4E2F-957A-C5654613AF66}" destId="{8CB252D8-C482-432D-BB37-7A0710692EEC}" srcOrd="0" destOrd="0" presId="urn:microsoft.com/office/officeart/2005/8/layout/chevron2"/>
    <dgm:cxn modelId="{B47C0C60-059C-4872-98A2-78C938A57947}" srcId="{D1F47C2B-ADB9-45B5-8684-154F4F2F7437}" destId="{C45A7968-708E-4DC9-BF50-AD38B59F0BEC}" srcOrd="0" destOrd="0" parTransId="{DCAB7BAB-FDA4-42CE-AF49-FB93A9DECAC3}" sibTransId="{9599274A-FB8C-424C-9D0E-493A39DEF900}"/>
    <dgm:cxn modelId="{BE5A8252-D30D-413D-BE38-D421D655CB96}" type="presOf" srcId="{2398F5F9-A021-4E4C-A301-A200AC0C5708}" destId="{7FA2AF91-68B4-4723-B1AD-AB8778CC5F70}" srcOrd="0" destOrd="0" presId="urn:microsoft.com/office/officeart/2005/8/layout/chevron2"/>
    <dgm:cxn modelId="{0C03A775-0222-47F7-A95A-ABDC2B993F34}" type="presOf" srcId="{58AFAA36-26C7-4DC0-A9F5-5C392DDF68A7}" destId="{620C4358-FE04-4139-B220-A99E167659DC}" srcOrd="0" destOrd="0" presId="urn:microsoft.com/office/officeart/2005/8/layout/chevron2"/>
    <dgm:cxn modelId="{DBEB3BA7-8AF9-4705-B9B6-9EBF563F3282}" type="presOf" srcId="{561DADD3-F354-4D34-BED9-C67EE6F9E62F}" destId="{CBD35D89-9EC1-472C-A2E3-BAF3235619BB}" srcOrd="0" destOrd="0" presId="urn:microsoft.com/office/officeart/2005/8/layout/chevron2"/>
    <dgm:cxn modelId="{C75D4746-0E9C-43AD-8F20-E7A20D2B4B52}" type="presOf" srcId="{D1F47C2B-ADB9-45B5-8684-154F4F2F7437}" destId="{0C565CD0-BBA6-4880-B23A-A38E14EC6D23}" srcOrd="0" destOrd="0" presId="urn:microsoft.com/office/officeart/2005/8/layout/chevron2"/>
    <dgm:cxn modelId="{5690D073-1542-4B15-8077-DBFDC86CF0C3}" srcId="{A2B80EF6-8C77-49D1-852B-DC93D7A91688}" destId="{AC4758D0-4139-4A72-ADA3-E278A3CE881B}" srcOrd="0" destOrd="0" parTransId="{7711FEC8-E5DF-46E7-A9AC-2C0AFC7DF9D1}" sibTransId="{3D4F1654-8604-4A77-8AA1-2C4827E2C3EC}"/>
    <dgm:cxn modelId="{AE7FCDA9-F5F0-4D13-BEB1-56D19525B953}" type="presOf" srcId="{C5CE1358-7A94-4281-96D4-8DEDAD0238D4}" destId="{C96E120C-402E-46F8-A697-DACD6E440420}" srcOrd="0" destOrd="0" presId="urn:microsoft.com/office/officeart/2005/8/layout/chevron2"/>
    <dgm:cxn modelId="{822064C0-6F64-4DEA-B3EA-1FD26B88A87D}" srcId="{C5CE1358-7A94-4281-96D4-8DEDAD0238D4}" destId="{54139D51-7F4C-4EB8-81A5-D7066FB8A43F}" srcOrd="3" destOrd="0" parTransId="{AEE66A08-2684-4D8A-AD5A-737D795CEBCC}" sibTransId="{49709F93-47C0-4D51-90FB-125293BA7E39}"/>
    <dgm:cxn modelId="{ED666021-7005-4A1F-85E0-5D007878A9D2}" type="presParOf" srcId="{C96E120C-402E-46F8-A697-DACD6E440420}" destId="{D6D86A1A-F67C-44E9-B1A9-0F4C0EDB7D13}" srcOrd="0" destOrd="0" presId="urn:microsoft.com/office/officeart/2005/8/layout/chevron2"/>
    <dgm:cxn modelId="{6F458834-2C94-4ADC-92F5-65DA11BFC43D}" type="presParOf" srcId="{D6D86A1A-F67C-44E9-B1A9-0F4C0EDB7D13}" destId="{0C565CD0-BBA6-4880-B23A-A38E14EC6D23}" srcOrd="0" destOrd="0" presId="urn:microsoft.com/office/officeart/2005/8/layout/chevron2"/>
    <dgm:cxn modelId="{41AEDC45-2EE2-42F5-BE1D-EFA8A4138DC7}" type="presParOf" srcId="{D6D86A1A-F67C-44E9-B1A9-0F4C0EDB7D13}" destId="{DCE0CCD7-8D3E-4DB5-BDE4-CB3ED917482C}" srcOrd="1" destOrd="0" presId="urn:microsoft.com/office/officeart/2005/8/layout/chevron2"/>
    <dgm:cxn modelId="{469AEFA0-DEFC-4578-8289-08DBEFE4AB09}" type="presParOf" srcId="{C96E120C-402E-46F8-A697-DACD6E440420}" destId="{11FAEEA7-D4CA-41AC-8DA6-AA9DEE660466}" srcOrd="1" destOrd="0" presId="urn:microsoft.com/office/officeart/2005/8/layout/chevron2"/>
    <dgm:cxn modelId="{728EA407-8AEC-4F88-9DB7-1C3443B9F50A}" type="presParOf" srcId="{C96E120C-402E-46F8-A697-DACD6E440420}" destId="{21FD098E-A32C-4DA5-A5D0-CA5712030FD9}" srcOrd="2" destOrd="0" presId="urn:microsoft.com/office/officeart/2005/8/layout/chevron2"/>
    <dgm:cxn modelId="{6FE3338B-350B-43A9-B5D0-37BB5030275F}" type="presParOf" srcId="{21FD098E-A32C-4DA5-A5D0-CA5712030FD9}" destId="{CBD35D89-9EC1-472C-A2E3-BAF3235619BB}" srcOrd="0" destOrd="0" presId="urn:microsoft.com/office/officeart/2005/8/layout/chevron2"/>
    <dgm:cxn modelId="{8A3ED2E6-D7A0-4D40-86C8-13AF8A1722B5}" type="presParOf" srcId="{21FD098E-A32C-4DA5-A5D0-CA5712030FD9}" destId="{8CB252D8-C482-432D-BB37-7A0710692EEC}" srcOrd="1" destOrd="0" presId="urn:microsoft.com/office/officeart/2005/8/layout/chevron2"/>
    <dgm:cxn modelId="{1458A8C6-12EE-4808-B176-8A85870076BE}" type="presParOf" srcId="{C96E120C-402E-46F8-A697-DACD6E440420}" destId="{07AB637C-6084-4800-8090-C3E99CB9E271}" srcOrd="3" destOrd="0" presId="urn:microsoft.com/office/officeart/2005/8/layout/chevron2"/>
    <dgm:cxn modelId="{D7111F19-61F1-41E6-ADCD-FAE1D44667F0}" type="presParOf" srcId="{C96E120C-402E-46F8-A697-DACD6E440420}" destId="{8419D629-A104-4FD1-AA29-20CE8DE8E7B8}" srcOrd="4" destOrd="0" presId="urn:microsoft.com/office/officeart/2005/8/layout/chevron2"/>
    <dgm:cxn modelId="{99938404-19C8-4C60-944A-F32418DA974B}" type="presParOf" srcId="{8419D629-A104-4FD1-AA29-20CE8DE8E7B8}" destId="{7FA2AF91-68B4-4723-B1AD-AB8778CC5F70}" srcOrd="0" destOrd="0" presId="urn:microsoft.com/office/officeart/2005/8/layout/chevron2"/>
    <dgm:cxn modelId="{0478A97A-02AA-419B-B6E3-52EBB4E9143C}" type="presParOf" srcId="{8419D629-A104-4FD1-AA29-20CE8DE8E7B8}" destId="{620C4358-FE04-4139-B220-A99E167659DC}" srcOrd="1" destOrd="0" presId="urn:microsoft.com/office/officeart/2005/8/layout/chevron2"/>
    <dgm:cxn modelId="{FC457FA7-B29F-4D21-9589-6544694F1571}" type="presParOf" srcId="{C96E120C-402E-46F8-A697-DACD6E440420}" destId="{C707FC13-35EB-41CB-80C0-6FE1D9C48398}" srcOrd="5" destOrd="0" presId="urn:microsoft.com/office/officeart/2005/8/layout/chevron2"/>
    <dgm:cxn modelId="{CE069A1D-DE15-4CBC-AD76-B9F3DC5337BB}" type="presParOf" srcId="{C96E120C-402E-46F8-A697-DACD6E440420}" destId="{9BAEAD85-3E1B-4FB5-B85B-725EE87051F4}" srcOrd="6" destOrd="0" presId="urn:microsoft.com/office/officeart/2005/8/layout/chevron2"/>
    <dgm:cxn modelId="{46F714FD-6517-4026-9ADE-F28C302306E0}" type="presParOf" srcId="{9BAEAD85-3E1B-4FB5-B85B-725EE87051F4}" destId="{F8928676-B968-4CFF-AFA7-2BD2E2D08E56}" srcOrd="0" destOrd="0" presId="urn:microsoft.com/office/officeart/2005/8/layout/chevron2"/>
    <dgm:cxn modelId="{ACC692B3-A7A4-4934-A073-5C603EC4C7A8}" type="presParOf" srcId="{9BAEAD85-3E1B-4FB5-B85B-725EE87051F4}" destId="{682106CD-41E2-4CC0-9163-F385650F3D82}" srcOrd="1" destOrd="0" presId="urn:microsoft.com/office/officeart/2005/8/layout/chevron2"/>
    <dgm:cxn modelId="{EAC54918-133F-4DB1-A85F-8AD6FF7C6E9C}" type="presParOf" srcId="{C96E120C-402E-46F8-A697-DACD6E440420}" destId="{FA406FCE-D3C8-4933-BEB4-6177B93ACF35}" srcOrd="7" destOrd="0" presId="urn:microsoft.com/office/officeart/2005/8/layout/chevron2"/>
    <dgm:cxn modelId="{050ECA38-F336-4A3A-B37B-C0E469163708}" type="presParOf" srcId="{C96E120C-402E-46F8-A697-DACD6E440420}" destId="{85C44965-D8FF-4775-ABB8-F29978D0B86A}" srcOrd="8" destOrd="0" presId="urn:microsoft.com/office/officeart/2005/8/layout/chevron2"/>
    <dgm:cxn modelId="{54D25E7D-F98D-4A64-A776-57EE65A689CA}" type="presParOf" srcId="{85C44965-D8FF-4775-ABB8-F29978D0B86A}" destId="{555B3AFA-1B26-4C6A-85D2-A7C30C5F1A32}" srcOrd="0" destOrd="0" presId="urn:microsoft.com/office/officeart/2005/8/layout/chevron2"/>
    <dgm:cxn modelId="{EF2813B6-A05E-4ACB-8332-6ABA378F3A79}" type="presParOf" srcId="{85C44965-D8FF-4775-ABB8-F29978D0B86A}" destId="{F2CE9A33-50CD-49FF-90E4-F2B65046703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CE1358-7A94-4281-96D4-8DEDAD0238D4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65A71B-F90E-4EF8-9ADC-B05B23F18A0A}">
      <dgm:prSet/>
      <dgm:spPr/>
      <dgm:t>
        <a:bodyPr/>
        <a:lstStyle/>
        <a:p>
          <a:r>
            <a:rPr lang="en-US" dirty="0" smtClean="0"/>
            <a:t>MS6</a:t>
          </a:r>
          <a:endParaRPr lang="en-US" dirty="0"/>
        </a:p>
      </dgm:t>
    </dgm:pt>
    <dgm:pt modelId="{4BF331C0-0B9B-499D-B746-51FB348C444A}" type="parTrans" cxnId="{9967675C-3FCB-4301-A020-CA6487D1AD9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01817A7-EC67-4888-AC5D-2A876A574B3D}" type="sibTrans" cxnId="{9967675C-3FCB-4301-A020-CA6487D1AD9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D232ED1-22B9-4B72-B36C-13664010679A}">
      <dgm:prSet/>
      <dgm:spPr/>
      <dgm:t>
        <a:bodyPr/>
        <a:lstStyle/>
        <a:p>
          <a:r>
            <a:rPr lang="en-US" smtClean="0"/>
            <a:t>MS7</a:t>
          </a:r>
          <a:endParaRPr lang="en-US" dirty="0"/>
        </a:p>
      </dgm:t>
    </dgm:pt>
    <dgm:pt modelId="{809CE789-31CE-4FA7-8AC2-4C23378A4658}" type="parTrans" cxnId="{A44B3E56-1CCD-4DC7-9128-58B25A91825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3A76F63-934C-4DD8-AF97-5291A53142F3}" type="sibTrans" cxnId="{A44B3E56-1CCD-4DC7-9128-58B25A91825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40120C5-7488-4EA7-97AA-296DFA8D05D7}">
      <dgm:prSet/>
      <dgm:spPr/>
      <dgm:t>
        <a:bodyPr/>
        <a:lstStyle/>
        <a:p>
          <a:r>
            <a:rPr lang="en-US" smtClean="0"/>
            <a:t>MS8</a:t>
          </a:r>
          <a:endParaRPr lang="en-US" dirty="0"/>
        </a:p>
      </dgm:t>
    </dgm:pt>
    <dgm:pt modelId="{26D2980E-696F-4EE3-8FFE-B20909B5362C}" type="parTrans" cxnId="{A06F036B-0476-43EA-9231-F8161BB963E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8B8C2CA-50D9-4138-A8BC-CAE2EDFCC993}" type="sibTrans" cxnId="{A06F036B-0476-43EA-9231-F8161BB963E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E5B28AE-3F40-4E38-8C9F-21ACEB4312B6}">
      <dgm:prSet/>
      <dgm:spPr/>
      <dgm:t>
        <a:bodyPr/>
        <a:lstStyle/>
        <a:p>
          <a:r>
            <a:rPr lang="en-US" smtClean="0"/>
            <a:t>MS9</a:t>
          </a:r>
          <a:endParaRPr lang="en-US" dirty="0"/>
        </a:p>
      </dgm:t>
    </dgm:pt>
    <dgm:pt modelId="{DBB4D6EB-8C22-402C-811F-3B2F59ADEDCE}" type="parTrans" cxnId="{61365A9D-1B45-4F9B-9272-1B66B4A9FB9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9E799AE-738F-4349-905D-1BFEF1F85029}" type="sibTrans" cxnId="{61365A9D-1B45-4F9B-9272-1B66B4A9FB9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32802CB-DE7F-430D-94E9-5C73D199CDCD}">
      <dgm:prSet/>
      <dgm:spPr/>
      <dgm:t>
        <a:bodyPr/>
        <a:lstStyle/>
        <a:p>
          <a:pPr algn="just"/>
          <a:r>
            <a:rPr lang="bs-Latn-BA" b="1" smtClean="0"/>
            <a:t>DJECA I UČENICI U ŠKOLAMA IMAJU ADEKVATAN PRISTUP ČISTOJ VODI, OPREMLJENIM SANITARNIM ČVOROVIMA I HIGIJENI</a:t>
          </a:r>
          <a:endParaRPr lang="en-US" dirty="0"/>
        </a:p>
      </dgm:t>
    </dgm:pt>
    <dgm:pt modelId="{A20677BC-F4D3-477E-9115-4DED05BDA092}" type="parTrans" cxnId="{411932A4-7759-4F00-9CB5-AC9A57759F3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3010EA7-8CEB-4CFD-BC1C-E256C5A1551F}" type="sibTrans" cxnId="{411932A4-7759-4F00-9CB5-AC9A57759F3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2C4E794-4807-4501-AF51-B0EF0109B933}">
      <dgm:prSet/>
      <dgm:spPr/>
      <dgm:t>
        <a:bodyPr/>
        <a:lstStyle/>
        <a:p>
          <a:r>
            <a:rPr lang="de-DE" b="1" smtClean="0"/>
            <a:t>PLAN UPRAVLJANJA NESREĆAMA I KATASTROFAMA SE DOSLJEDNO PRIMJENJUJE</a:t>
          </a:r>
          <a:endParaRPr lang="en-US" dirty="0"/>
        </a:p>
      </dgm:t>
    </dgm:pt>
    <dgm:pt modelId="{124B9E97-C679-4279-A204-C59317267814}" type="parTrans" cxnId="{DF393523-708D-4036-BF2E-341F35977E6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3F52CE4-E59D-4B0D-9AF4-43FA60242265}" type="sibTrans" cxnId="{DF393523-708D-4036-BF2E-341F35977E6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2529E3B-FE9B-46C4-A411-4A9D051E5AEF}">
      <dgm:prSet/>
      <dgm:spPr/>
      <dgm:t>
        <a:bodyPr/>
        <a:lstStyle/>
        <a:p>
          <a:r>
            <a:rPr lang="de-DE" b="1" smtClean="0"/>
            <a:t>KONTINUITET PROVOĐENJA NASTAVE TOKOM NESREĆE ILI DRUGE VANREDNE SITUACIJE</a:t>
          </a:r>
          <a:endParaRPr lang="en-US" dirty="0"/>
        </a:p>
      </dgm:t>
    </dgm:pt>
    <dgm:pt modelId="{F15A5454-1642-41E2-A323-19E51FF9065F}" type="parTrans" cxnId="{0AC647BC-AFED-4EF4-A2BB-EA42DA17DFF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7233ADC-EEF2-4274-8B10-EC805152F443}" type="sibTrans" cxnId="{0AC647BC-AFED-4EF4-A2BB-EA42DA17DFF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57B9EAF-C83C-4D37-A391-212218456C98}">
      <dgm:prSet/>
      <dgm:spPr/>
      <dgm:t>
        <a:bodyPr/>
        <a:lstStyle/>
        <a:p>
          <a:r>
            <a:rPr lang="bs-Latn-BA" b="1" smtClean="0"/>
            <a:t>NAKON PRIRODNE I DRUGE NESREĆE </a:t>
          </a:r>
          <a:r>
            <a:rPr lang="de-DE" b="1" smtClean="0"/>
            <a:t>ŠTO PRIJE OBNOVITI  INFRASTRUKTURU VASPITNO-OBRAZOVNE USTANOVE I NASTAVITI VASPITNO-OBRAZOVNI PROCES VODEĆI RAČUNA O FIZIČKOM I MENTALNOM ZDRAVLJU DJECE I UČENIKA</a:t>
          </a:r>
          <a:endParaRPr lang="en-US" dirty="0"/>
        </a:p>
      </dgm:t>
    </dgm:pt>
    <dgm:pt modelId="{47B33883-E12C-4A2F-81D5-C78882319D5D}" type="parTrans" cxnId="{B052405B-C353-48F5-BE8A-E67C489EDDC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DB88365-01BB-47A9-BDAD-E3747D0F84BE}" type="sibTrans" cxnId="{B052405B-C353-48F5-BE8A-E67C489EDDC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96E120C-402E-46F8-A697-DACD6E440420}" type="pres">
      <dgm:prSet presAssocID="{C5CE1358-7A94-4281-96D4-8DEDAD0238D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1266FD9-E134-41D3-BF62-20599BBA64C9}" type="pres">
      <dgm:prSet presAssocID="{6F65A71B-F90E-4EF8-9ADC-B05B23F18A0A}" presName="composite" presStyleCnt="0"/>
      <dgm:spPr/>
      <dgm:t>
        <a:bodyPr/>
        <a:lstStyle/>
        <a:p>
          <a:endParaRPr lang="en-US"/>
        </a:p>
      </dgm:t>
    </dgm:pt>
    <dgm:pt modelId="{B83C74E4-CBF4-42F3-B6BD-362C333BA4AF}" type="pres">
      <dgm:prSet presAssocID="{6F65A71B-F90E-4EF8-9ADC-B05B23F18A0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8A3C99-8B84-465D-854D-E0902B4CC0B6}" type="pres">
      <dgm:prSet presAssocID="{6F65A71B-F90E-4EF8-9ADC-B05B23F18A0A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285A8B-9AA5-4AAE-9B29-44933E59BC5C}" type="pres">
      <dgm:prSet presAssocID="{301817A7-EC67-4888-AC5D-2A876A574B3D}" presName="sp" presStyleCnt="0"/>
      <dgm:spPr/>
      <dgm:t>
        <a:bodyPr/>
        <a:lstStyle/>
        <a:p>
          <a:endParaRPr lang="en-US"/>
        </a:p>
      </dgm:t>
    </dgm:pt>
    <dgm:pt modelId="{7C2C48A7-1B52-421E-849E-FF6307E35C87}" type="pres">
      <dgm:prSet presAssocID="{ED232ED1-22B9-4B72-B36C-13664010679A}" presName="composite" presStyleCnt="0"/>
      <dgm:spPr/>
      <dgm:t>
        <a:bodyPr/>
        <a:lstStyle/>
        <a:p>
          <a:endParaRPr lang="en-US"/>
        </a:p>
      </dgm:t>
    </dgm:pt>
    <dgm:pt modelId="{18FD73F7-21DA-41EA-99E9-0D12E4DC574D}" type="pres">
      <dgm:prSet presAssocID="{ED232ED1-22B9-4B72-B36C-13664010679A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B139A0-1E50-435B-A0B3-E2CCDE20864B}" type="pres">
      <dgm:prSet presAssocID="{ED232ED1-22B9-4B72-B36C-13664010679A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367085-F196-42C7-AF1E-B3A5BDAC1724}" type="pres">
      <dgm:prSet presAssocID="{93A76F63-934C-4DD8-AF97-5291A53142F3}" presName="sp" presStyleCnt="0"/>
      <dgm:spPr/>
      <dgm:t>
        <a:bodyPr/>
        <a:lstStyle/>
        <a:p>
          <a:endParaRPr lang="en-US"/>
        </a:p>
      </dgm:t>
    </dgm:pt>
    <dgm:pt modelId="{B7D6CA21-D95D-4887-8121-AC1E9741A023}" type="pres">
      <dgm:prSet presAssocID="{840120C5-7488-4EA7-97AA-296DFA8D05D7}" presName="composite" presStyleCnt="0"/>
      <dgm:spPr/>
      <dgm:t>
        <a:bodyPr/>
        <a:lstStyle/>
        <a:p>
          <a:endParaRPr lang="en-US"/>
        </a:p>
      </dgm:t>
    </dgm:pt>
    <dgm:pt modelId="{59C671D5-B95E-44F2-803B-C588F78C9079}" type="pres">
      <dgm:prSet presAssocID="{840120C5-7488-4EA7-97AA-296DFA8D05D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36A445-F51D-45C2-AB24-04FC964D08DE}" type="pres">
      <dgm:prSet presAssocID="{840120C5-7488-4EA7-97AA-296DFA8D05D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AFFA5E-246F-4880-9F44-80E014F755BC}" type="pres">
      <dgm:prSet presAssocID="{08B8C2CA-50D9-4138-A8BC-CAE2EDFCC993}" presName="sp" presStyleCnt="0"/>
      <dgm:spPr/>
      <dgm:t>
        <a:bodyPr/>
        <a:lstStyle/>
        <a:p>
          <a:endParaRPr lang="en-US"/>
        </a:p>
      </dgm:t>
    </dgm:pt>
    <dgm:pt modelId="{7C4148A5-B51F-4842-A5BD-73F6CECE938A}" type="pres">
      <dgm:prSet presAssocID="{8E5B28AE-3F40-4E38-8C9F-21ACEB4312B6}" presName="composite" presStyleCnt="0"/>
      <dgm:spPr/>
      <dgm:t>
        <a:bodyPr/>
        <a:lstStyle/>
        <a:p>
          <a:endParaRPr lang="en-US"/>
        </a:p>
      </dgm:t>
    </dgm:pt>
    <dgm:pt modelId="{1C3BB4E9-F7F7-4DAC-A131-4654DE84FA00}" type="pres">
      <dgm:prSet presAssocID="{8E5B28AE-3F40-4E38-8C9F-21ACEB4312B6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98FF2-0A5D-4ACB-ABF4-928B6714E209}" type="pres">
      <dgm:prSet presAssocID="{8E5B28AE-3F40-4E38-8C9F-21ACEB4312B6}" presName="descendantText" presStyleLbl="alignAcc1" presStyleIdx="3" presStyleCnt="4" custLinFactNeighborY="41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365A9D-1B45-4F9B-9272-1B66B4A9FB97}" srcId="{C5CE1358-7A94-4281-96D4-8DEDAD0238D4}" destId="{8E5B28AE-3F40-4E38-8C9F-21ACEB4312B6}" srcOrd="3" destOrd="0" parTransId="{DBB4D6EB-8C22-402C-811F-3B2F59ADEDCE}" sibTransId="{A9E799AE-738F-4349-905D-1BFEF1F85029}"/>
    <dgm:cxn modelId="{AE7FCDA9-F5F0-4D13-BEB1-56D19525B953}" type="presOf" srcId="{C5CE1358-7A94-4281-96D4-8DEDAD0238D4}" destId="{C96E120C-402E-46F8-A697-DACD6E440420}" srcOrd="0" destOrd="0" presId="urn:microsoft.com/office/officeart/2005/8/layout/chevron2"/>
    <dgm:cxn modelId="{9967675C-3FCB-4301-A020-CA6487D1AD99}" srcId="{C5CE1358-7A94-4281-96D4-8DEDAD0238D4}" destId="{6F65A71B-F90E-4EF8-9ADC-B05B23F18A0A}" srcOrd="0" destOrd="0" parTransId="{4BF331C0-0B9B-499D-B746-51FB348C444A}" sibTransId="{301817A7-EC67-4888-AC5D-2A876A574B3D}"/>
    <dgm:cxn modelId="{C94CD954-9636-4FB3-BC07-2854742DF3BD}" type="presOf" srcId="{057B9EAF-C83C-4D37-A391-212218456C98}" destId="{92998FF2-0A5D-4ACB-ABF4-928B6714E209}" srcOrd="0" destOrd="0" presId="urn:microsoft.com/office/officeart/2005/8/layout/chevron2"/>
    <dgm:cxn modelId="{B052405B-C353-48F5-BE8A-E67C489EDDC2}" srcId="{8E5B28AE-3F40-4E38-8C9F-21ACEB4312B6}" destId="{057B9EAF-C83C-4D37-A391-212218456C98}" srcOrd="0" destOrd="0" parTransId="{47B33883-E12C-4A2F-81D5-C78882319D5D}" sibTransId="{7DB88365-01BB-47A9-BDAD-E3747D0F84BE}"/>
    <dgm:cxn modelId="{A06F036B-0476-43EA-9231-F8161BB963EE}" srcId="{C5CE1358-7A94-4281-96D4-8DEDAD0238D4}" destId="{840120C5-7488-4EA7-97AA-296DFA8D05D7}" srcOrd="2" destOrd="0" parTransId="{26D2980E-696F-4EE3-8FFE-B20909B5362C}" sibTransId="{08B8C2CA-50D9-4138-A8BC-CAE2EDFCC993}"/>
    <dgm:cxn modelId="{5EF3B877-820D-49CC-B905-C40FD4C71DA8}" type="presOf" srcId="{72529E3B-FE9B-46C4-A411-4A9D051E5AEF}" destId="{7736A445-F51D-45C2-AB24-04FC964D08DE}" srcOrd="0" destOrd="0" presId="urn:microsoft.com/office/officeart/2005/8/layout/chevron2"/>
    <dgm:cxn modelId="{DF393523-708D-4036-BF2E-341F35977E6F}" srcId="{ED232ED1-22B9-4B72-B36C-13664010679A}" destId="{A2C4E794-4807-4501-AF51-B0EF0109B933}" srcOrd="0" destOrd="0" parTransId="{124B9E97-C679-4279-A204-C59317267814}" sibTransId="{F3F52CE4-E59D-4B0D-9AF4-43FA60242265}"/>
    <dgm:cxn modelId="{0AC647BC-AFED-4EF4-A2BB-EA42DA17DFFF}" srcId="{840120C5-7488-4EA7-97AA-296DFA8D05D7}" destId="{72529E3B-FE9B-46C4-A411-4A9D051E5AEF}" srcOrd="0" destOrd="0" parTransId="{F15A5454-1642-41E2-A323-19E51FF9065F}" sibTransId="{A7233ADC-EEF2-4274-8B10-EC805152F443}"/>
    <dgm:cxn modelId="{E580B4E8-458E-4FD2-9A69-E96D60F7E8EF}" type="presOf" srcId="{A2C4E794-4807-4501-AF51-B0EF0109B933}" destId="{0AB139A0-1E50-435B-A0B3-E2CCDE20864B}" srcOrd="0" destOrd="0" presId="urn:microsoft.com/office/officeart/2005/8/layout/chevron2"/>
    <dgm:cxn modelId="{F480CC2C-D1AE-470B-96FE-C0327FC6E0B6}" type="presOf" srcId="{840120C5-7488-4EA7-97AA-296DFA8D05D7}" destId="{59C671D5-B95E-44F2-803B-C588F78C9079}" srcOrd="0" destOrd="0" presId="urn:microsoft.com/office/officeart/2005/8/layout/chevron2"/>
    <dgm:cxn modelId="{9CCB293F-4F03-4FA9-97F2-59988C1744F8}" type="presOf" srcId="{8E5B28AE-3F40-4E38-8C9F-21ACEB4312B6}" destId="{1C3BB4E9-F7F7-4DAC-A131-4654DE84FA00}" srcOrd="0" destOrd="0" presId="urn:microsoft.com/office/officeart/2005/8/layout/chevron2"/>
    <dgm:cxn modelId="{411932A4-7759-4F00-9CB5-AC9A57759F3F}" srcId="{6F65A71B-F90E-4EF8-9ADC-B05B23F18A0A}" destId="{E32802CB-DE7F-430D-94E9-5C73D199CDCD}" srcOrd="0" destOrd="0" parTransId="{A20677BC-F4D3-477E-9115-4DED05BDA092}" sibTransId="{B3010EA7-8CEB-4CFD-BC1C-E256C5A1551F}"/>
    <dgm:cxn modelId="{14F735B3-9571-4C6C-AB33-455C00BA3C94}" type="presOf" srcId="{ED232ED1-22B9-4B72-B36C-13664010679A}" destId="{18FD73F7-21DA-41EA-99E9-0D12E4DC574D}" srcOrd="0" destOrd="0" presId="urn:microsoft.com/office/officeart/2005/8/layout/chevron2"/>
    <dgm:cxn modelId="{0D5BFB0B-0ECA-4327-AF8D-095EEB884E26}" type="presOf" srcId="{E32802CB-DE7F-430D-94E9-5C73D199CDCD}" destId="{B08A3C99-8B84-465D-854D-E0902B4CC0B6}" srcOrd="0" destOrd="0" presId="urn:microsoft.com/office/officeart/2005/8/layout/chevron2"/>
    <dgm:cxn modelId="{B34B4078-9C23-4105-ACBE-E7B4990B8AFF}" type="presOf" srcId="{6F65A71B-F90E-4EF8-9ADC-B05B23F18A0A}" destId="{B83C74E4-CBF4-42F3-B6BD-362C333BA4AF}" srcOrd="0" destOrd="0" presId="urn:microsoft.com/office/officeart/2005/8/layout/chevron2"/>
    <dgm:cxn modelId="{A44B3E56-1CCD-4DC7-9128-58B25A918257}" srcId="{C5CE1358-7A94-4281-96D4-8DEDAD0238D4}" destId="{ED232ED1-22B9-4B72-B36C-13664010679A}" srcOrd="1" destOrd="0" parTransId="{809CE789-31CE-4FA7-8AC2-4C23378A4658}" sibTransId="{93A76F63-934C-4DD8-AF97-5291A53142F3}"/>
    <dgm:cxn modelId="{33E3C08A-B932-4EA3-B7F9-CEF745F96E50}" type="presParOf" srcId="{C96E120C-402E-46F8-A697-DACD6E440420}" destId="{A1266FD9-E134-41D3-BF62-20599BBA64C9}" srcOrd="0" destOrd="0" presId="urn:microsoft.com/office/officeart/2005/8/layout/chevron2"/>
    <dgm:cxn modelId="{0647717A-5ADE-4DC2-84D3-84E4A2FACD45}" type="presParOf" srcId="{A1266FD9-E134-41D3-BF62-20599BBA64C9}" destId="{B83C74E4-CBF4-42F3-B6BD-362C333BA4AF}" srcOrd="0" destOrd="0" presId="urn:microsoft.com/office/officeart/2005/8/layout/chevron2"/>
    <dgm:cxn modelId="{245C026E-BC62-4894-9669-C2C50534CD30}" type="presParOf" srcId="{A1266FD9-E134-41D3-BF62-20599BBA64C9}" destId="{B08A3C99-8B84-465D-854D-E0902B4CC0B6}" srcOrd="1" destOrd="0" presId="urn:microsoft.com/office/officeart/2005/8/layout/chevron2"/>
    <dgm:cxn modelId="{7453F186-1DE2-4E77-B5C1-98BCF7AEF762}" type="presParOf" srcId="{C96E120C-402E-46F8-A697-DACD6E440420}" destId="{F6285A8B-9AA5-4AAE-9B29-44933E59BC5C}" srcOrd="1" destOrd="0" presId="urn:microsoft.com/office/officeart/2005/8/layout/chevron2"/>
    <dgm:cxn modelId="{F0675EE2-D334-4D19-B91F-3133BC85E2E1}" type="presParOf" srcId="{C96E120C-402E-46F8-A697-DACD6E440420}" destId="{7C2C48A7-1B52-421E-849E-FF6307E35C87}" srcOrd="2" destOrd="0" presId="urn:microsoft.com/office/officeart/2005/8/layout/chevron2"/>
    <dgm:cxn modelId="{0C5C400B-DF80-4B55-A2F9-AEB8BA3B8FB5}" type="presParOf" srcId="{7C2C48A7-1B52-421E-849E-FF6307E35C87}" destId="{18FD73F7-21DA-41EA-99E9-0D12E4DC574D}" srcOrd="0" destOrd="0" presId="urn:microsoft.com/office/officeart/2005/8/layout/chevron2"/>
    <dgm:cxn modelId="{D530D8B5-05D3-4F2C-9814-EA173FFE920A}" type="presParOf" srcId="{7C2C48A7-1B52-421E-849E-FF6307E35C87}" destId="{0AB139A0-1E50-435B-A0B3-E2CCDE20864B}" srcOrd="1" destOrd="0" presId="urn:microsoft.com/office/officeart/2005/8/layout/chevron2"/>
    <dgm:cxn modelId="{AA3BE4D3-1808-4EC4-BF88-42107AF30271}" type="presParOf" srcId="{C96E120C-402E-46F8-A697-DACD6E440420}" destId="{D5367085-F196-42C7-AF1E-B3A5BDAC1724}" srcOrd="3" destOrd="0" presId="urn:microsoft.com/office/officeart/2005/8/layout/chevron2"/>
    <dgm:cxn modelId="{009E9F35-8E44-4F83-97AB-594C947A2BF6}" type="presParOf" srcId="{C96E120C-402E-46F8-A697-DACD6E440420}" destId="{B7D6CA21-D95D-4887-8121-AC1E9741A023}" srcOrd="4" destOrd="0" presId="urn:microsoft.com/office/officeart/2005/8/layout/chevron2"/>
    <dgm:cxn modelId="{B1FA37AB-2038-4D68-9174-04A742F4D605}" type="presParOf" srcId="{B7D6CA21-D95D-4887-8121-AC1E9741A023}" destId="{59C671D5-B95E-44F2-803B-C588F78C9079}" srcOrd="0" destOrd="0" presId="urn:microsoft.com/office/officeart/2005/8/layout/chevron2"/>
    <dgm:cxn modelId="{2BDF6110-ED99-4DD0-8328-73506C58C489}" type="presParOf" srcId="{B7D6CA21-D95D-4887-8121-AC1E9741A023}" destId="{7736A445-F51D-45C2-AB24-04FC964D08DE}" srcOrd="1" destOrd="0" presId="urn:microsoft.com/office/officeart/2005/8/layout/chevron2"/>
    <dgm:cxn modelId="{073668E8-7C5E-49CF-AE45-C8840E939CD1}" type="presParOf" srcId="{C96E120C-402E-46F8-A697-DACD6E440420}" destId="{FAAFFA5E-246F-4880-9F44-80E014F755BC}" srcOrd="5" destOrd="0" presId="urn:microsoft.com/office/officeart/2005/8/layout/chevron2"/>
    <dgm:cxn modelId="{C4573711-088F-4B87-9EAD-AED0F0630C6F}" type="presParOf" srcId="{C96E120C-402E-46F8-A697-DACD6E440420}" destId="{7C4148A5-B51F-4842-A5BD-73F6CECE938A}" srcOrd="6" destOrd="0" presId="urn:microsoft.com/office/officeart/2005/8/layout/chevron2"/>
    <dgm:cxn modelId="{6BF2F6BB-EEA5-4799-B453-D0879FF999E3}" type="presParOf" srcId="{7C4148A5-B51F-4842-A5BD-73F6CECE938A}" destId="{1C3BB4E9-F7F7-4DAC-A131-4654DE84FA00}" srcOrd="0" destOrd="0" presId="urn:microsoft.com/office/officeart/2005/8/layout/chevron2"/>
    <dgm:cxn modelId="{AB322CA2-0065-44E9-BA81-68A491CCCAC5}" type="presParOf" srcId="{7C4148A5-B51F-4842-A5BD-73F6CECE938A}" destId="{92998FF2-0A5D-4ACB-ABF4-928B6714E20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565CD0-BBA6-4880-B23A-A38E14EC6D23}">
      <dsp:nvSpPr>
        <dsp:cNvPr id="0" name=""/>
        <dsp:cNvSpPr/>
      </dsp:nvSpPr>
      <dsp:spPr>
        <a:xfrm rot="5400000">
          <a:off x="-191035" y="194606"/>
          <a:ext cx="1273567" cy="89149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MS1</a:t>
          </a:r>
          <a:endParaRPr lang="en-US" sz="2800" kern="1200" dirty="0"/>
        </a:p>
      </dsp:txBody>
      <dsp:txXfrm rot="-5400000">
        <a:off x="1" y="449320"/>
        <a:ext cx="891497" cy="382070"/>
      </dsp:txXfrm>
    </dsp:sp>
    <dsp:sp modelId="{DCE0CCD7-8D3E-4DB5-BDE4-CB3ED917482C}">
      <dsp:nvSpPr>
        <dsp:cNvPr id="0" name=""/>
        <dsp:cNvSpPr/>
      </dsp:nvSpPr>
      <dsp:spPr>
        <a:xfrm rot="5400000">
          <a:off x="4549869" y="-3654800"/>
          <a:ext cx="828254" cy="81449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600" b="1" kern="1200" smtClean="0"/>
            <a:t>ZASTUPLJENOST MJERA ZA SMANJENJE RIZIKA OD PRIRODNIH I DRUGIH NESREĆA TE ZAŠTITE I SPAŠAVANJA U NASTAVNIM PLANOVIMA I PROGRAMIMA VASPITNO-OBRAZOVNIH USTANOVA</a:t>
          </a:r>
          <a:endParaRPr lang="en-US" sz="1600" kern="1200" dirty="0"/>
        </a:p>
      </dsp:txBody>
      <dsp:txXfrm rot="-5400000">
        <a:off x="891497" y="44004"/>
        <a:ext cx="8104566" cy="747390"/>
      </dsp:txXfrm>
    </dsp:sp>
    <dsp:sp modelId="{CBD35D89-9EC1-472C-A2E3-BAF3235619BB}">
      <dsp:nvSpPr>
        <dsp:cNvPr id="0" name=""/>
        <dsp:cNvSpPr/>
      </dsp:nvSpPr>
      <dsp:spPr>
        <a:xfrm rot="5400000">
          <a:off x="-191035" y="1352807"/>
          <a:ext cx="1273567" cy="89149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MS2</a:t>
          </a:r>
          <a:endParaRPr lang="en-US" sz="2800" kern="1200" dirty="0"/>
        </a:p>
      </dsp:txBody>
      <dsp:txXfrm rot="-5400000">
        <a:off x="1" y="1607521"/>
        <a:ext cx="891497" cy="382070"/>
      </dsp:txXfrm>
    </dsp:sp>
    <dsp:sp modelId="{8CB252D8-C482-432D-BB37-7A0710692EEC}">
      <dsp:nvSpPr>
        <dsp:cNvPr id="0" name=""/>
        <dsp:cNvSpPr/>
      </dsp:nvSpPr>
      <dsp:spPr>
        <a:xfrm rot="5400000">
          <a:off x="4550087" y="-2496817"/>
          <a:ext cx="827818" cy="81449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800" b="1" kern="1200" smtClean="0"/>
            <a:t>IDENTIFIKACIJA RESURSA I KAPACITETA LOKALNE ZAJEDNICE U UČEŠĆU I IZVOĐENJU NASTAVE I VJEŽBI U OBLASTI ZAŠTITE I SPAŠAVANJA</a:t>
          </a:r>
          <a:endParaRPr lang="en-US" sz="1800" kern="1200" dirty="0"/>
        </a:p>
      </dsp:txBody>
      <dsp:txXfrm rot="-5400000">
        <a:off x="891498" y="1202183"/>
        <a:ext cx="8104587" cy="746996"/>
      </dsp:txXfrm>
    </dsp:sp>
    <dsp:sp modelId="{7FA2AF91-68B4-4723-B1AD-AB8778CC5F70}">
      <dsp:nvSpPr>
        <dsp:cNvPr id="0" name=""/>
        <dsp:cNvSpPr/>
      </dsp:nvSpPr>
      <dsp:spPr>
        <a:xfrm rot="5400000">
          <a:off x="-191035" y="2511007"/>
          <a:ext cx="1273567" cy="89149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MS3</a:t>
          </a:r>
          <a:endParaRPr lang="en-US" sz="2800" kern="1200" dirty="0"/>
        </a:p>
      </dsp:txBody>
      <dsp:txXfrm rot="-5400000">
        <a:off x="1" y="2765721"/>
        <a:ext cx="891497" cy="382070"/>
      </dsp:txXfrm>
    </dsp:sp>
    <dsp:sp modelId="{620C4358-FE04-4139-B220-A99E167659DC}">
      <dsp:nvSpPr>
        <dsp:cNvPr id="0" name=""/>
        <dsp:cNvSpPr/>
      </dsp:nvSpPr>
      <dsp:spPr>
        <a:xfrm rot="5400000">
          <a:off x="4550087" y="-1338617"/>
          <a:ext cx="827818" cy="81449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/>
            <a:t>STRUČNO USAVRŠAVANJE I OBUKA NASTAVNIKA I DRUGOG NASTAVNOG I POMOĆNOG OSOBLJA</a:t>
          </a:r>
          <a:r>
            <a:rPr lang="bs-Latn-BA" sz="1800" kern="1200" smtClean="0"/>
            <a:t> </a:t>
          </a:r>
          <a:endParaRPr lang="en-US" sz="1800" kern="1200" dirty="0"/>
        </a:p>
      </dsp:txBody>
      <dsp:txXfrm rot="-5400000">
        <a:off x="891498" y="2360383"/>
        <a:ext cx="8104587" cy="746996"/>
      </dsp:txXfrm>
    </dsp:sp>
    <dsp:sp modelId="{F8928676-B968-4CFF-AFA7-2BD2E2D08E56}">
      <dsp:nvSpPr>
        <dsp:cNvPr id="0" name=""/>
        <dsp:cNvSpPr/>
      </dsp:nvSpPr>
      <dsp:spPr>
        <a:xfrm rot="5400000">
          <a:off x="-191035" y="3669207"/>
          <a:ext cx="1273567" cy="89149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MS4</a:t>
          </a:r>
          <a:endParaRPr lang="en-US" sz="2800" kern="1200" dirty="0"/>
        </a:p>
      </dsp:txBody>
      <dsp:txXfrm rot="-5400000">
        <a:off x="1" y="3923921"/>
        <a:ext cx="891497" cy="382070"/>
      </dsp:txXfrm>
    </dsp:sp>
    <dsp:sp modelId="{682106CD-41E2-4CC0-9163-F385650F3D82}">
      <dsp:nvSpPr>
        <dsp:cNvPr id="0" name=""/>
        <dsp:cNvSpPr/>
      </dsp:nvSpPr>
      <dsp:spPr>
        <a:xfrm rot="5400000">
          <a:off x="4550087" y="-180417"/>
          <a:ext cx="827818" cy="81449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/>
            <a:t>MONITORING ZAŠTITE DJECE TOKOM PRIRODNIH I DRUGIH NESREĆA</a:t>
          </a:r>
          <a:endParaRPr lang="en-US" sz="1800" kern="1200" dirty="0"/>
        </a:p>
      </dsp:txBody>
      <dsp:txXfrm rot="-5400000">
        <a:off x="891498" y="3518583"/>
        <a:ext cx="8104587" cy="746996"/>
      </dsp:txXfrm>
    </dsp:sp>
    <dsp:sp modelId="{555B3AFA-1B26-4C6A-85D2-A7C30C5F1A32}">
      <dsp:nvSpPr>
        <dsp:cNvPr id="0" name=""/>
        <dsp:cNvSpPr/>
      </dsp:nvSpPr>
      <dsp:spPr>
        <a:xfrm rot="5400000">
          <a:off x="-191035" y="4827407"/>
          <a:ext cx="1273567" cy="89149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MS5</a:t>
          </a:r>
          <a:endParaRPr lang="en-US" sz="2800" kern="1200" dirty="0"/>
        </a:p>
      </dsp:txBody>
      <dsp:txXfrm rot="-5400000">
        <a:off x="1" y="5082121"/>
        <a:ext cx="891497" cy="382070"/>
      </dsp:txXfrm>
    </dsp:sp>
    <dsp:sp modelId="{F2CE9A33-50CD-49FF-90E4-F2B65046703C}">
      <dsp:nvSpPr>
        <dsp:cNvPr id="0" name=""/>
        <dsp:cNvSpPr/>
      </dsp:nvSpPr>
      <dsp:spPr>
        <a:xfrm rot="5400000">
          <a:off x="4550087" y="977782"/>
          <a:ext cx="827818" cy="814499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smtClean="0"/>
            <a:t>ŠKOLSKI OBJEKTI OSIGURAVAJU FIZIČKU SIGURNOST UČENIKA</a:t>
          </a:r>
          <a:endParaRPr lang="en-US" sz="1800" kern="1200" dirty="0"/>
        </a:p>
      </dsp:txBody>
      <dsp:txXfrm rot="-5400000">
        <a:off x="891498" y="4676783"/>
        <a:ext cx="8104587" cy="7469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3C74E4-CBF4-42F3-B6BD-362C333BA4AF}">
      <dsp:nvSpPr>
        <dsp:cNvPr id="0" name=""/>
        <dsp:cNvSpPr/>
      </dsp:nvSpPr>
      <dsp:spPr>
        <a:xfrm rot="5400000">
          <a:off x="-237782" y="239506"/>
          <a:ext cx="1585213" cy="110964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MS6</a:t>
          </a:r>
          <a:endParaRPr lang="en-US" sz="3200" kern="1200" dirty="0"/>
        </a:p>
      </dsp:txBody>
      <dsp:txXfrm rot="-5400000">
        <a:off x="1" y="556549"/>
        <a:ext cx="1109649" cy="475564"/>
      </dsp:txXfrm>
    </dsp:sp>
    <dsp:sp modelId="{B08A3C99-8B84-465D-854D-E0902B4CC0B6}">
      <dsp:nvSpPr>
        <dsp:cNvPr id="0" name=""/>
        <dsp:cNvSpPr/>
      </dsp:nvSpPr>
      <dsp:spPr>
        <a:xfrm rot="5400000">
          <a:off x="4557878" y="-3446503"/>
          <a:ext cx="1030389" cy="79268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700" b="1" kern="1200" smtClean="0"/>
            <a:t>DJECA I UČENICI U ŠKOLAMA IMAJU ADEKVATAN PRISTUP ČISTOJ VODI, OPREMLJENIM SANITARNIM ČVOROVIMA I HIGIJENI</a:t>
          </a:r>
          <a:endParaRPr lang="en-US" sz="1700" kern="1200" dirty="0"/>
        </a:p>
      </dsp:txBody>
      <dsp:txXfrm rot="-5400000">
        <a:off x="1109650" y="52024"/>
        <a:ext cx="7876547" cy="929791"/>
      </dsp:txXfrm>
    </dsp:sp>
    <dsp:sp modelId="{18FD73F7-21DA-41EA-99E9-0D12E4DC574D}">
      <dsp:nvSpPr>
        <dsp:cNvPr id="0" name=""/>
        <dsp:cNvSpPr/>
      </dsp:nvSpPr>
      <dsp:spPr>
        <a:xfrm rot="5400000">
          <a:off x="-237782" y="1681123"/>
          <a:ext cx="1585213" cy="110964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MS7</a:t>
          </a:r>
          <a:endParaRPr lang="en-US" sz="3200" kern="1200" dirty="0"/>
        </a:p>
      </dsp:txBody>
      <dsp:txXfrm rot="-5400000">
        <a:off x="1" y="1998166"/>
        <a:ext cx="1109649" cy="475564"/>
      </dsp:txXfrm>
    </dsp:sp>
    <dsp:sp modelId="{0AB139A0-1E50-435B-A0B3-E2CCDE20864B}">
      <dsp:nvSpPr>
        <dsp:cNvPr id="0" name=""/>
        <dsp:cNvSpPr/>
      </dsp:nvSpPr>
      <dsp:spPr>
        <a:xfrm rot="5400000">
          <a:off x="4557878" y="-2004887"/>
          <a:ext cx="1030389" cy="79268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b="1" kern="1200" smtClean="0"/>
            <a:t>PLAN UPRAVLJANJA NESREĆAMA I KATASTROFAMA SE DOSLJEDNO PRIMJENJUJE</a:t>
          </a:r>
          <a:endParaRPr lang="en-US" sz="1700" kern="1200" dirty="0"/>
        </a:p>
      </dsp:txBody>
      <dsp:txXfrm rot="-5400000">
        <a:off x="1109650" y="1493640"/>
        <a:ext cx="7876547" cy="929791"/>
      </dsp:txXfrm>
    </dsp:sp>
    <dsp:sp modelId="{59C671D5-B95E-44F2-803B-C588F78C9079}">
      <dsp:nvSpPr>
        <dsp:cNvPr id="0" name=""/>
        <dsp:cNvSpPr/>
      </dsp:nvSpPr>
      <dsp:spPr>
        <a:xfrm rot="5400000">
          <a:off x="-237782" y="3122739"/>
          <a:ext cx="1585213" cy="110964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MS8</a:t>
          </a:r>
          <a:endParaRPr lang="en-US" sz="3200" kern="1200" dirty="0"/>
        </a:p>
      </dsp:txBody>
      <dsp:txXfrm rot="-5400000">
        <a:off x="1" y="3439782"/>
        <a:ext cx="1109649" cy="475564"/>
      </dsp:txXfrm>
    </dsp:sp>
    <dsp:sp modelId="{7736A445-F51D-45C2-AB24-04FC964D08DE}">
      <dsp:nvSpPr>
        <dsp:cNvPr id="0" name=""/>
        <dsp:cNvSpPr/>
      </dsp:nvSpPr>
      <dsp:spPr>
        <a:xfrm rot="5400000">
          <a:off x="4557878" y="-563271"/>
          <a:ext cx="1030389" cy="79268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700" b="1" kern="1200" smtClean="0"/>
            <a:t>KONTINUITET PROVOĐENJA NASTAVE TOKOM NESREĆE ILI DRUGE VANREDNE SITUACIJE</a:t>
          </a:r>
          <a:endParaRPr lang="en-US" sz="1700" kern="1200" dirty="0"/>
        </a:p>
      </dsp:txBody>
      <dsp:txXfrm rot="-5400000">
        <a:off x="1109650" y="2935256"/>
        <a:ext cx="7876547" cy="929791"/>
      </dsp:txXfrm>
    </dsp:sp>
    <dsp:sp modelId="{1C3BB4E9-F7F7-4DAC-A131-4654DE84FA00}">
      <dsp:nvSpPr>
        <dsp:cNvPr id="0" name=""/>
        <dsp:cNvSpPr/>
      </dsp:nvSpPr>
      <dsp:spPr>
        <a:xfrm rot="5400000">
          <a:off x="-237782" y="4564355"/>
          <a:ext cx="1585213" cy="110964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MS9</a:t>
          </a:r>
          <a:endParaRPr lang="en-US" sz="3200" kern="1200" dirty="0"/>
        </a:p>
      </dsp:txBody>
      <dsp:txXfrm rot="-5400000">
        <a:off x="1" y="4881398"/>
        <a:ext cx="1109649" cy="475564"/>
      </dsp:txXfrm>
    </dsp:sp>
    <dsp:sp modelId="{92998FF2-0A5D-4ACB-ABF4-928B6714E209}">
      <dsp:nvSpPr>
        <dsp:cNvPr id="0" name=""/>
        <dsp:cNvSpPr/>
      </dsp:nvSpPr>
      <dsp:spPr>
        <a:xfrm rot="5400000">
          <a:off x="4557878" y="921136"/>
          <a:ext cx="1030389" cy="79268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700" b="1" kern="1200" smtClean="0"/>
            <a:t>NAKON PRIRODNE I DRUGE NESREĆE </a:t>
          </a:r>
          <a:r>
            <a:rPr lang="de-DE" sz="1700" b="1" kern="1200" smtClean="0"/>
            <a:t>ŠTO PRIJE OBNOVITI  INFRASTRUKTURU VASPITNO-OBRAZOVNE USTANOVE I NASTAVITI VASPITNO-OBRAZOVNI PROCES VODEĆI RAČUNA O FIZIČKOM I MENTALNOM ZDRAVLJU DJECE I UČENIKA</a:t>
          </a:r>
          <a:endParaRPr lang="en-US" sz="1700" kern="1200" dirty="0"/>
        </a:p>
      </dsp:txBody>
      <dsp:txXfrm rot="-5400000">
        <a:off x="1109650" y="4419664"/>
        <a:ext cx="7876547" cy="929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61FF4EE-5FC3-4612-89F7-E96EE8621ED6}" type="datetimeFigureOut">
              <a:rPr lang="bs-Latn-BA"/>
              <a:pPr>
                <a:defRPr/>
              </a:pPr>
              <a:t>29.8.2018.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BC78942-4BCF-4E02-8622-79905CAB0EBD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12303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478210-39B2-4552-9597-DC18EB24EDD5}" type="datetimeFigureOut">
              <a:rPr lang="bs-Latn-BA"/>
              <a:pPr>
                <a:defRPr/>
              </a:pPr>
              <a:t>29.8.2018.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s-Latn-B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s-Latn-B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AD6CF9-37A1-43D1-9836-F22FE8DA42DA}" type="slidenum">
              <a:rPr lang="bs-Latn-BA"/>
              <a:pPr>
                <a:defRPr/>
              </a:pPr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441699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412556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194911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260350"/>
            <a:ext cx="2160587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29363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340209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207375" cy="5762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052513"/>
            <a:ext cx="4208463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84713" y="1052513"/>
            <a:ext cx="4208462" cy="4525962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415429325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778186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8591879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052513"/>
            <a:ext cx="420846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1052513"/>
            <a:ext cx="4208462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34765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01275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84210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8885981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3775409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629760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sr-Latn-RS" smtClean="0">
              <a:latin typeface="Gill Sans MT" pitchFamily="34" charset="-1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20737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en-GB" altLang="sr-Latn-R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052513"/>
            <a:ext cx="856932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en-GB" altLang="sr-Latn-RS" smtClean="0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0" y="5805488"/>
            <a:ext cx="9144000" cy="0"/>
          </a:xfrm>
          <a:prstGeom prst="line">
            <a:avLst/>
          </a:prstGeom>
          <a:noFill/>
          <a:ln w="25400">
            <a:solidFill>
              <a:srgbClr val="ED1C2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0" name="Picture 11" descr="save_the_children_colou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5873750"/>
            <a:ext cx="252095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12"/>
          <p:cNvSpPr txBox="1">
            <a:spLocks noChangeArrowheads="1"/>
          </p:cNvSpPr>
          <p:nvPr/>
        </p:nvSpPr>
        <p:spPr bwMode="auto">
          <a:xfrm>
            <a:off x="179388" y="5949950"/>
            <a:ext cx="42481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sr-Latn-RS" sz="1200" b="1" smtClean="0">
              <a:latin typeface="Gill Sans MT" pitchFamily="34" charset="-1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ill Sans MT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ill Sans MT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ill Sans MT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ill Sans MT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ill Sans MT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ill Sans MT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ill Sans MT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Gill Sans MT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65000"/>
        <a:buChar char="o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82273" y="2060848"/>
            <a:ext cx="8861727" cy="2088232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GB" altLang="sr-Latn-R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MINIMALNI </a:t>
            </a:r>
            <a:r>
              <a:rPr lang="en-GB" altLang="sr-Latn-R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STANDARDI ZA OTPORNOST VASPITNO-OBRAZOVNIH </a:t>
            </a:r>
            <a:r>
              <a:rPr lang="en-GB" altLang="sr-Latn-R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USTANOVA</a:t>
            </a:r>
            <a:br>
              <a:rPr lang="en-GB" altLang="sr-Latn-R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sr-Latn-R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NESREĆE I </a:t>
            </a:r>
            <a:r>
              <a:rPr lang="en-GB" altLang="sr-Latn-R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KATASTROFE</a:t>
            </a:r>
            <a:endParaRPr lang="bs-Latn-BA" altLang="sr-Latn-RS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2399" y="0"/>
            <a:ext cx="8856984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Gill Sans MT" pitchFamily="34" charset="0"/>
                <a:cs typeface="Arial" charset="0"/>
              </a:defRPr>
            </a:lvl9pPr>
          </a:lstStyle>
          <a:p>
            <a:pPr algn="ctr" eaLnBrk="1" hangingPunct="1"/>
            <a:endParaRPr lang="en-US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713664" cy="4752527"/>
          </a:xfrm>
        </p:spPr>
        <p:txBody>
          <a:bodyPr/>
          <a:lstStyle/>
          <a:p>
            <a:pPr algn="just"/>
            <a:r>
              <a:rPr lang="en-GB" sz="2400" dirty="0" err="1" smtClean="0"/>
              <a:t>Podstaći</a:t>
            </a:r>
            <a:r>
              <a:rPr lang="en-GB" sz="2400" dirty="0" smtClean="0"/>
              <a:t> </a:t>
            </a:r>
            <a:r>
              <a:rPr lang="en-GB" sz="2400" dirty="0" err="1"/>
              <a:t>će</a:t>
            </a:r>
            <a:r>
              <a:rPr lang="en-GB" sz="2400" dirty="0"/>
              <a:t> </a:t>
            </a:r>
            <a:r>
              <a:rPr lang="en-GB" sz="2400" dirty="0" err="1"/>
              <a:t>procjenjivanje</a:t>
            </a:r>
            <a:r>
              <a:rPr lang="en-GB" sz="2400" dirty="0"/>
              <a:t> </a:t>
            </a:r>
            <a:r>
              <a:rPr lang="en-GB" sz="2400" dirty="0" err="1"/>
              <a:t>rizika</a:t>
            </a:r>
            <a:r>
              <a:rPr lang="en-GB" sz="2400" dirty="0"/>
              <a:t> (</a:t>
            </a:r>
            <a:r>
              <a:rPr lang="en-GB" sz="2400" dirty="0" err="1"/>
              <a:t>ranjivosti</a:t>
            </a:r>
            <a:r>
              <a:rPr lang="en-GB" sz="2400" dirty="0"/>
              <a:t>, </a:t>
            </a:r>
            <a:r>
              <a:rPr lang="en-GB" sz="2400" dirty="0" err="1"/>
              <a:t>izloženosti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kapaciteta</a:t>
            </a:r>
            <a:r>
              <a:rPr lang="en-GB" sz="2400" dirty="0"/>
              <a:t> škola)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organizovanje</a:t>
            </a:r>
            <a:r>
              <a:rPr lang="en-GB" sz="2400" dirty="0"/>
              <a:t> </a:t>
            </a:r>
            <a:r>
              <a:rPr lang="en-GB" sz="2400" dirty="0" err="1"/>
              <a:t>obuka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vježbi</a:t>
            </a:r>
            <a:r>
              <a:rPr lang="en-GB" sz="2400" dirty="0"/>
              <a:t> </a:t>
            </a:r>
            <a:r>
              <a:rPr lang="en-GB" sz="2400" dirty="0" err="1"/>
              <a:t>kojima</a:t>
            </a:r>
            <a:r>
              <a:rPr lang="en-GB" sz="2400" dirty="0"/>
              <a:t> se </a:t>
            </a:r>
            <a:r>
              <a:rPr lang="en-GB" sz="2400" dirty="0" err="1"/>
              <a:t>spremnost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otpornost</a:t>
            </a:r>
            <a:r>
              <a:rPr lang="en-GB" sz="2400" dirty="0"/>
              <a:t> </a:t>
            </a:r>
            <a:r>
              <a:rPr lang="en-GB" sz="2400" dirty="0" err="1"/>
              <a:t>škole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zajednice</a:t>
            </a:r>
            <a:r>
              <a:rPr lang="en-GB" sz="2400" dirty="0"/>
              <a:t> </a:t>
            </a:r>
            <a:r>
              <a:rPr lang="en-GB" sz="2400" dirty="0" err="1"/>
              <a:t>podiže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 </a:t>
            </a:r>
            <a:r>
              <a:rPr lang="en-GB" sz="2400" dirty="0" err="1"/>
              <a:t>viši</a:t>
            </a:r>
            <a:r>
              <a:rPr lang="en-GB" sz="2400" dirty="0"/>
              <a:t> </a:t>
            </a:r>
            <a:r>
              <a:rPr lang="en-GB" sz="2400" dirty="0" err="1"/>
              <a:t>nivo</a:t>
            </a:r>
            <a:r>
              <a:rPr lang="en-GB" sz="2400" dirty="0" smtClean="0"/>
              <a:t>,</a:t>
            </a:r>
          </a:p>
          <a:p>
            <a:pPr algn="just"/>
            <a:endParaRPr lang="en-GB" sz="2400" dirty="0"/>
          </a:p>
          <a:p>
            <a:pPr algn="just"/>
            <a:r>
              <a:rPr lang="en-GB" sz="2400" dirty="0" err="1"/>
              <a:t>Rezultirati</a:t>
            </a:r>
            <a:r>
              <a:rPr lang="en-GB" sz="2400" dirty="0"/>
              <a:t> </a:t>
            </a:r>
            <a:r>
              <a:rPr lang="en-GB" sz="2400" dirty="0" err="1"/>
              <a:t>postupanjem</a:t>
            </a:r>
            <a:r>
              <a:rPr lang="en-GB" sz="2400" dirty="0"/>
              <a:t> </a:t>
            </a:r>
            <a:r>
              <a:rPr lang="en-GB" sz="2400" dirty="0" err="1"/>
              <a:t>obrazovnih</a:t>
            </a:r>
            <a:r>
              <a:rPr lang="en-GB" sz="2400" dirty="0"/>
              <a:t> </a:t>
            </a:r>
            <a:r>
              <a:rPr lang="en-GB" sz="2400" dirty="0" err="1"/>
              <a:t>vlasti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vaspitno-obrazovnih</a:t>
            </a:r>
            <a:r>
              <a:rPr lang="en-GB" sz="2400" dirty="0"/>
              <a:t> </a:t>
            </a:r>
            <a:r>
              <a:rPr lang="en-GB" sz="2400" dirty="0" err="1"/>
              <a:t>ustanova</a:t>
            </a:r>
            <a:r>
              <a:rPr lang="en-GB" sz="2400" dirty="0"/>
              <a:t> u </a:t>
            </a:r>
            <a:r>
              <a:rPr lang="en-GB" sz="2400" dirty="0" err="1"/>
              <a:t>nesrećama</a:t>
            </a:r>
            <a:r>
              <a:rPr lang="en-GB" sz="2400" dirty="0"/>
              <a:t> </a:t>
            </a:r>
            <a:r>
              <a:rPr lang="en-GB" sz="2400" dirty="0" err="1"/>
              <a:t>korištenjem</a:t>
            </a:r>
            <a:r>
              <a:rPr lang="en-GB" sz="2400" dirty="0"/>
              <a:t> </a:t>
            </a:r>
            <a:r>
              <a:rPr lang="en-GB" sz="2400" dirty="0" err="1"/>
              <a:t>planske</a:t>
            </a:r>
            <a:r>
              <a:rPr lang="en-GB" sz="2400" dirty="0"/>
              <a:t> </a:t>
            </a:r>
            <a:r>
              <a:rPr lang="en-GB" sz="2400" dirty="0" err="1"/>
              <a:t>dokumentacije</a:t>
            </a:r>
            <a:r>
              <a:rPr lang="en-GB" sz="2400" dirty="0"/>
              <a:t> </a:t>
            </a:r>
            <a:r>
              <a:rPr lang="en-GB" sz="2400" dirty="0" err="1"/>
              <a:t>izrađene</a:t>
            </a:r>
            <a:r>
              <a:rPr lang="en-GB" sz="2400" dirty="0"/>
              <a:t> </a:t>
            </a:r>
            <a:r>
              <a:rPr lang="en-GB" sz="2400" dirty="0" err="1"/>
              <a:t>namjenski</a:t>
            </a:r>
            <a:r>
              <a:rPr lang="en-GB" sz="2400" dirty="0"/>
              <a:t> </a:t>
            </a:r>
            <a:r>
              <a:rPr lang="en-GB" sz="2400" dirty="0" err="1"/>
              <a:t>za</a:t>
            </a:r>
            <a:r>
              <a:rPr lang="en-GB" sz="2400" dirty="0"/>
              <a:t> </a:t>
            </a:r>
            <a:r>
              <a:rPr lang="en-GB" sz="2400" dirty="0" err="1"/>
              <a:t>škole</a:t>
            </a:r>
            <a:r>
              <a:rPr lang="en-GB" sz="2400" dirty="0"/>
              <a:t>, </a:t>
            </a:r>
            <a:endParaRPr lang="en-GB" sz="2400" dirty="0" smtClean="0"/>
          </a:p>
          <a:p>
            <a:pPr algn="just"/>
            <a:endParaRPr lang="en-GB" sz="2400" dirty="0"/>
          </a:p>
          <a:p>
            <a:pPr algn="just"/>
            <a:r>
              <a:rPr lang="en-GB" sz="2400" dirty="0" err="1"/>
              <a:t>Rezultirati</a:t>
            </a:r>
            <a:r>
              <a:rPr lang="en-GB" sz="2400" dirty="0"/>
              <a:t> </a:t>
            </a:r>
            <a:r>
              <a:rPr lang="en-GB" sz="2400" dirty="0" err="1"/>
              <a:t>jačanjem</a:t>
            </a:r>
            <a:r>
              <a:rPr lang="en-GB" sz="2400" dirty="0"/>
              <a:t> </a:t>
            </a:r>
            <a:r>
              <a:rPr lang="en-GB" sz="2400" dirty="0" err="1"/>
              <a:t>mjera</a:t>
            </a:r>
            <a:r>
              <a:rPr lang="en-GB" sz="2400" dirty="0"/>
              <a:t> </a:t>
            </a:r>
            <a:r>
              <a:rPr lang="en-GB" sz="2400" dirty="0" err="1"/>
              <a:t>za</a:t>
            </a:r>
            <a:r>
              <a:rPr lang="en-GB" sz="2400" dirty="0"/>
              <a:t> </a:t>
            </a:r>
            <a:r>
              <a:rPr lang="en-GB" sz="2400" dirty="0" err="1"/>
              <a:t>smanjenje</a:t>
            </a:r>
            <a:r>
              <a:rPr lang="en-GB" sz="2400" dirty="0"/>
              <a:t> </a:t>
            </a:r>
            <a:r>
              <a:rPr lang="en-GB" sz="2400" dirty="0" err="1"/>
              <a:t>rizika</a:t>
            </a:r>
            <a:r>
              <a:rPr lang="en-GB" sz="2400" dirty="0"/>
              <a:t> od </a:t>
            </a:r>
            <a:r>
              <a:rPr lang="en-GB" sz="2400" dirty="0" err="1"/>
              <a:t>nesreća</a:t>
            </a:r>
            <a:r>
              <a:rPr lang="en-GB" sz="2400" dirty="0"/>
              <a:t> u </a:t>
            </a:r>
            <a:r>
              <a:rPr lang="en-GB" sz="2400" dirty="0" err="1"/>
              <a:t>obrazovanju</a:t>
            </a:r>
            <a:r>
              <a:rPr lang="en-GB" sz="2400" dirty="0"/>
              <a:t> </a:t>
            </a:r>
            <a:r>
              <a:rPr lang="en-GB" sz="2400" dirty="0" err="1"/>
              <a:t>kroz</a:t>
            </a:r>
            <a:r>
              <a:rPr lang="en-GB" sz="2400" dirty="0"/>
              <a:t> </a:t>
            </a:r>
            <a:r>
              <a:rPr lang="en-GB" sz="2400" dirty="0" err="1"/>
              <a:t>poboljšanje</a:t>
            </a:r>
            <a:r>
              <a:rPr lang="en-GB" sz="2400" dirty="0"/>
              <a:t> </a:t>
            </a:r>
            <a:r>
              <a:rPr lang="en-GB" sz="2400" dirty="0" err="1"/>
              <a:t>upravljanja</a:t>
            </a:r>
            <a:r>
              <a:rPr lang="en-GB" sz="2400" dirty="0"/>
              <a:t> u </a:t>
            </a:r>
            <a:r>
              <a:rPr lang="en-GB" sz="2400" dirty="0" err="1"/>
              <a:t>nesrećama,korišćenjem</a:t>
            </a:r>
            <a:r>
              <a:rPr lang="en-GB" sz="2400" dirty="0"/>
              <a:t> </a:t>
            </a:r>
            <a:r>
              <a:rPr lang="en-GB" sz="2400" dirty="0" err="1"/>
              <a:t>zakonom</a:t>
            </a:r>
            <a:r>
              <a:rPr lang="en-GB" sz="2400" dirty="0"/>
              <a:t> </a:t>
            </a:r>
            <a:r>
              <a:rPr lang="en-GB" sz="2400" dirty="0" err="1"/>
              <a:t>propisane</a:t>
            </a:r>
            <a:r>
              <a:rPr lang="en-GB" sz="2400" dirty="0"/>
              <a:t> </a:t>
            </a:r>
            <a:r>
              <a:rPr lang="en-GB" sz="2400" dirty="0" err="1"/>
              <a:t>planske</a:t>
            </a:r>
            <a:r>
              <a:rPr lang="en-GB" sz="2400" dirty="0"/>
              <a:t> </a:t>
            </a:r>
            <a:r>
              <a:rPr lang="en-GB" sz="2400" dirty="0" err="1"/>
              <a:t>dokumentacije</a:t>
            </a:r>
            <a:r>
              <a:rPr lang="en-GB" sz="2400" dirty="0"/>
              <a:t> </a:t>
            </a:r>
            <a:r>
              <a:rPr lang="en-GB" sz="2400" dirty="0" err="1"/>
              <a:t>škole</a:t>
            </a:r>
            <a:r>
              <a:rPr lang="en-GB" sz="2400" dirty="0"/>
              <a:t> (</a:t>
            </a:r>
            <a:r>
              <a:rPr lang="en-GB" sz="2400" dirty="0" err="1"/>
              <a:t>uključujući</a:t>
            </a:r>
            <a:r>
              <a:rPr lang="en-GB" sz="2400" dirty="0"/>
              <a:t> </a:t>
            </a:r>
            <a:r>
              <a:rPr lang="en-GB" sz="2400" dirty="0" err="1"/>
              <a:t>nastavak</a:t>
            </a:r>
            <a:r>
              <a:rPr lang="en-GB" sz="2400" dirty="0"/>
              <a:t> </a:t>
            </a:r>
            <a:r>
              <a:rPr lang="en-GB" sz="2400" dirty="0" err="1"/>
              <a:t>obrazovanja</a:t>
            </a:r>
            <a:r>
              <a:rPr lang="en-GB" sz="2400" dirty="0"/>
              <a:t> u </a:t>
            </a:r>
            <a:r>
              <a:rPr lang="en-GB" sz="2400" dirty="0" err="1"/>
              <a:t>nesreći</a:t>
            </a:r>
            <a:r>
              <a:rPr lang="en-GB" sz="2400" dirty="0"/>
              <a:t>).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638874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 !</a:t>
            </a:r>
            <a:endParaRPr lang="en-GB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00560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U </a:t>
            </a:r>
            <a:r>
              <a:rPr lang="en-GB" dirty="0" err="1" smtClean="0"/>
              <a:t>izradi</a:t>
            </a:r>
            <a:r>
              <a:rPr lang="en-GB" dirty="0" smtClean="0"/>
              <a:t> </a:t>
            </a:r>
            <a:r>
              <a:rPr lang="en-GB" dirty="0" err="1" smtClean="0"/>
              <a:t>učestvovala</a:t>
            </a:r>
            <a:r>
              <a:rPr lang="en-GB" dirty="0" smtClean="0"/>
              <a:t> S</a:t>
            </a:r>
            <a:r>
              <a:rPr lang="bs-Latn-BA" dirty="0" smtClean="0"/>
              <a:t>tručna </a:t>
            </a:r>
            <a:r>
              <a:rPr lang="en-GB" dirty="0" err="1" smtClean="0"/>
              <a:t>radna</a:t>
            </a:r>
            <a:r>
              <a:rPr lang="en-GB" dirty="0" smtClean="0"/>
              <a:t> </a:t>
            </a:r>
            <a:r>
              <a:rPr lang="bs-Latn-BA" dirty="0" smtClean="0"/>
              <a:t>grupa </a:t>
            </a:r>
            <a:r>
              <a:rPr lang="bs-Latn-BA" dirty="0"/>
              <a:t>iz Ministarstva sigurnosti BiH, Ministarstva civilnih poslova BiH (obrazovanje), Federalnog ministarstva obrazovanja i nauke, Odjela za </a:t>
            </a:r>
            <a:r>
              <a:rPr lang="en-GB" dirty="0" smtClean="0"/>
              <a:t>o</a:t>
            </a:r>
            <a:r>
              <a:rPr lang="bs-Latn-BA" dirty="0" smtClean="0"/>
              <a:t>brazovanje </a:t>
            </a:r>
            <a:r>
              <a:rPr lang="bs-Latn-BA" dirty="0"/>
              <a:t>Brčko Distrikta BiH i entitetskih uprava CZ.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7387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1655" cy="475252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GB" sz="2000" dirty="0" err="1"/>
              <a:t>M</a:t>
            </a:r>
            <a:r>
              <a:rPr lang="en-GB" sz="2200" dirty="0" err="1"/>
              <a:t>inimalni</a:t>
            </a:r>
            <a:r>
              <a:rPr lang="en-GB" sz="2200" dirty="0"/>
              <a:t> </a:t>
            </a:r>
            <a:r>
              <a:rPr lang="en-GB" sz="2200" dirty="0" err="1"/>
              <a:t>standardi</a:t>
            </a:r>
            <a:r>
              <a:rPr lang="en-GB" sz="2200" dirty="0"/>
              <a:t> </a:t>
            </a:r>
            <a:r>
              <a:rPr lang="en-GB" sz="2200" dirty="0" err="1"/>
              <a:t>podrazumijevaju</a:t>
            </a:r>
            <a:r>
              <a:rPr lang="en-GB" sz="2200" dirty="0"/>
              <a:t> </a:t>
            </a:r>
            <a:r>
              <a:rPr lang="en-GB" sz="2200" dirty="0" err="1"/>
              <a:t>usaglašeni</a:t>
            </a:r>
            <a:r>
              <a:rPr lang="en-GB" sz="2200" dirty="0"/>
              <a:t> </a:t>
            </a:r>
            <a:r>
              <a:rPr lang="en-GB" sz="2200" dirty="0" err="1"/>
              <a:t>nivo</a:t>
            </a:r>
            <a:r>
              <a:rPr lang="en-GB" sz="2200" dirty="0"/>
              <a:t> </a:t>
            </a:r>
            <a:r>
              <a:rPr lang="en-GB" sz="2200" dirty="0" err="1"/>
              <a:t>potreba</a:t>
            </a:r>
            <a:r>
              <a:rPr lang="en-GB" sz="2200" dirty="0"/>
              <a:t> </a:t>
            </a:r>
            <a:r>
              <a:rPr lang="en-GB" sz="2200" dirty="0" err="1"/>
              <a:t>koje</a:t>
            </a:r>
            <a:r>
              <a:rPr lang="en-GB" sz="2200" dirty="0"/>
              <a:t> </a:t>
            </a:r>
            <a:r>
              <a:rPr lang="en-GB" sz="2200" dirty="0" err="1"/>
              <a:t>trebaju</a:t>
            </a:r>
            <a:r>
              <a:rPr lang="en-GB" sz="2200" dirty="0"/>
              <a:t> </a:t>
            </a:r>
            <a:r>
              <a:rPr lang="en-GB" sz="2200" dirty="0" err="1"/>
              <a:t>biti</a:t>
            </a:r>
            <a:r>
              <a:rPr lang="en-GB" sz="2200" dirty="0"/>
              <a:t> </a:t>
            </a:r>
            <a:r>
              <a:rPr lang="en-GB" sz="2200" dirty="0" err="1"/>
              <a:t>postignute</a:t>
            </a:r>
            <a:r>
              <a:rPr lang="en-GB" sz="2200" dirty="0"/>
              <a:t> da bi </a:t>
            </a:r>
            <a:r>
              <a:rPr lang="en-GB" sz="2200" dirty="0" err="1"/>
              <a:t>kvalitetna</a:t>
            </a:r>
            <a:r>
              <a:rPr lang="en-GB" sz="2200" dirty="0"/>
              <a:t> </a:t>
            </a:r>
            <a:r>
              <a:rPr lang="en-GB" sz="2200" dirty="0" err="1"/>
              <a:t>zaštita</a:t>
            </a:r>
            <a:r>
              <a:rPr lang="en-GB" sz="2200" dirty="0"/>
              <a:t> 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err="1"/>
              <a:t>spašavanje</a:t>
            </a:r>
            <a:r>
              <a:rPr lang="en-GB" sz="2200" dirty="0"/>
              <a:t> u </a:t>
            </a:r>
            <a:r>
              <a:rPr lang="en-GB" sz="2200" dirty="0" err="1"/>
              <a:t>školskim</a:t>
            </a:r>
            <a:r>
              <a:rPr lang="en-GB" sz="2200" dirty="0"/>
              <a:t> </a:t>
            </a:r>
            <a:r>
              <a:rPr lang="en-GB" sz="2200" dirty="0" err="1"/>
              <a:t>objektima</a:t>
            </a:r>
            <a:r>
              <a:rPr lang="en-GB" sz="2200" dirty="0"/>
              <a:t> </a:t>
            </a:r>
            <a:r>
              <a:rPr lang="en-GB" sz="2200" dirty="0" err="1"/>
              <a:t>bila</a:t>
            </a:r>
            <a:r>
              <a:rPr lang="en-GB" sz="2200" dirty="0"/>
              <a:t> </a:t>
            </a:r>
            <a:r>
              <a:rPr lang="en-GB" sz="2200" dirty="0" err="1"/>
              <a:t>postignuta</a:t>
            </a:r>
            <a:r>
              <a:rPr lang="en-GB" sz="2200" dirty="0"/>
              <a:t>.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en-GB" sz="2200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GB" sz="2200" dirty="0" err="1" smtClean="0"/>
              <a:t>Dosljedno</a:t>
            </a:r>
            <a:r>
              <a:rPr lang="en-GB" sz="2200" dirty="0" smtClean="0"/>
              <a:t> </a:t>
            </a:r>
            <a:r>
              <a:rPr lang="en-GB" sz="2200" dirty="0" err="1"/>
              <a:t>korištenje</a:t>
            </a:r>
            <a:r>
              <a:rPr lang="en-GB" sz="2200" dirty="0"/>
              <a:t> </a:t>
            </a:r>
            <a:r>
              <a:rPr lang="en-GB" sz="2200" dirty="0" err="1"/>
              <a:t>minimalnih</a:t>
            </a:r>
            <a:r>
              <a:rPr lang="en-GB" sz="2200" dirty="0"/>
              <a:t> </a:t>
            </a:r>
            <a:r>
              <a:rPr lang="en-GB" sz="2200" dirty="0" err="1"/>
              <a:t>standarda</a:t>
            </a:r>
            <a:r>
              <a:rPr lang="en-GB" sz="2200" dirty="0"/>
              <a:t> </a:t>
            </a:r>
            <a:r>
              <a:rPr lang="en-GB" sz="2200" dirty="0" err="1"/>
              <a:t>može</a:t>
            </a:r>
            <a:r>
              <a:rPr lang="en-GB" sz="2200" dirty="0"/>
              <a:t> </a:t>
            </a:r>
            <a:r>
              <a:rPr lang="en-GB" sz="2200" dirty="0" err="1"/>
              <a:t>skrenuti</a:t>
            </a:r>
            <a:r>
              <a:rPr lang="en-GB" sz="2200" dirty="0"/>
              <a:t> </a:t>
            </a:r>
            <a:r>
              <a:rPr lang="en-GB" sz="2200" dirty="0" err="1"/>
              <a:t>pažnju</a:t>
            </a:r>
            <a:r>
              <a:rPr lang="en-GB" sz="2200" dirty="0"/>
              <a:t> </a:t>
            </a:r>
            <a:r>
              <a:rPr lang="en-GB" sz="2200" dirty="0" err="1"/>
              <a:t>na</a:t>
            </a:r>
            <a:r>
              <a:rPr lang="en-GB" sz="2200" dirty="0"/>
              <a:t> </a:t>
            </a:r>
            <a:r>
              <a:rPr lang="en-GB" sz="2200" dirty="0" err="1"/>
              <a:t>određene</a:t>
            </a:r>
            <a:r>
              <a:rPr lang="en-GB" sz="2200" dirty="0"/>
              <a:t> </a:t>
            </a:r>
            <a:r>
              <a:rPr lang="en-GB" sz="2200" dirty="0" err="1"/>
              <a:t>nedostatke</a:t>
            </a:r>
            <a:r>
              <a:rPr lang="en-GB" sz="2200" dirty="0"/>
              <a:t>, </a:t>
            </a:r>
            <a:r>
              <a:rPr lang="en-GB" sz="2200" dirty="0" err="1"/>
              <a:t>probleme</a:t>
            </a:r>
            <a:r>
              <a:rPr lang="en-GB" sz="2200" dirty="0"/>
              <a:t> 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err="1"/>
              <a:t>rizike</a:t>
            </a:r>
            <a:r>
              <a:rPr lang="en-GB" sz="2200" dirty="0"/>
              <a:t> </a:t>
            </a:r>
            <a:r>
              <a:rPr lang="en-GB" sz="2200" dirty="0" err="1"/>
              <a:t>koji</a:t>
            </a:r>
            <a:r>
              <a:rPr lang="en-GB" sz="2200" dirty="0"/>
              <a:t> </a:t>
            </a:r>
            <a:r>
              <a:rPr lang="en-GB" sz="2200" dirty="0" err="1"/>
              <a:t>trebaju</a:t>
            </a:r>
            <a:r>
              <a:rPr lang="en-GB" sz="2200" dirty="0"/>
              <a:t> </a:t>
            </a:r>
            <a:r>
              <a:rPr lang="en-GB" sz="2200" dirty="0" err="1"/>
              <a:t>biti</a:t>
            </a:r>
            <a:r>
              <a:rPr lang="en-GB" sz="2200" dirty="0"/>
              <a:t> </a:t>
            </a:r>
            <a:r>
              <a:rPr lang="en-GB" sz="2200" dirty="0" err="1"/>
              <a:t>rješavani</a:t>
            </a:r>
            <a:r>
              <a:rPr lang="en-GB" sz="2200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en-GB" sz="22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GB" sz="2200" dirty="0" err="1"/>
              <a:t>Minimalni</a:t>
            </a:r>
            <a:r>
              <a:rPr lang="en-GB" sz="2200" dirty="0"/>
              <a:t> </a:t>
            </a:r>
            <a:r>
              <a:rPr lang="en-GB" sz="2200" dirty="0" err="1"/>
              <a:t>standardi</a:t>
            </a:r>
            <a:r>
              <a:rPr lang="en-GB" sz="2200" dirty="0"/>
              <a:t> </a:t>
            </a:r>
            <a:r>
              <a:rPr lang="en-GB" sz="2200" dirty="0" err="1"/>
              <a:t>su</a:t>
            </a:r>
            <a:r>
              <a:rPr lang="en-GB" sz="2200" dirty="0"/>
              <a:t> </a:t>
            </a:r>
            <a:r>
              <a:rPr lang="en-GB" sz="2200" dirty="0" err="1"/>
              <a:t>prevashodno</a:t>
            </a:r>
            <a:r>
              <a:rPr lang="en-GB" sz="2200" dirty="0"/>
              <a:t> </a:t>
            </a:r>
            <a:r>
              <a:rPr lang="en-GB" sz="2200" dirty="0" err="1"/>
              <a:t>namijenjeni</a:t>
            </a:r>
            <a:r>
              <a:rPr lang="en-GB" sz="2200" dirty="0"/>
              <a:t> </a:t>
            </a:r>
            <a:r>
              <a:rPr lang="en-GB" sz="2200" dirty="0" err="1"/>
              <a:t>odgojno-obrazovnim</a:t>
            </a:r>
            <a:r>
              <a:rPr lang="en-GB" sz="2200" dirty="0"/>
              <a:t> </a:t>
            </a:r>
            <a:r>
              <a:rPr lang="en-GB" sz="2200" dirty="0" err="1"/>
              <a:t>ustanovama</a:t>
            </a:r>
            <a:r>
              <a:rPr lang="en-GB" sz="2200" dirty="0"/>
              <a:t>, </a:t>
            </a:r>
            <a:r>
              <a:rPr lang="en-GB" sz="2200" dirty="0" err="1"/>
              <a:t>institucijama</a:t>
            </a:r>
            <a:r>
              <a:rPr lang="en-GB" sz="2200" dirty="0"/>
              <a:t> 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err="1" smtClean="0"/>
              <a:t>organima</a:t>
            </a:r>
            <a:r>
              <a:rPr lang="en-GB" sz="2200" dirty="0" smtClean="0"/>
              <a:t> </a:t>
            </a:r>
            <a:r>
              <a:rPr lang="en-GB" sz="2200" dirty="0" err="1" smtClean="0"/>
              <a:t>obrazovanja</a:t>
            </a:r>
            <a:r>
              <a:rPr lang="en-GB" sz="2200" dirty="0"/>
              <a:t>, a </a:t>
            </a:r>
            <a:r>
              <a:rPr lang="en-GB" sz="2200" dirty="0" err="1"/>
              <a:t>mogu</a:t>
            </a:r>
            <a:r>
              <a:rPr lang="en-GB" sz="2200" dirty="0"/>
              <a:t> </a:t>
            </a:r>
            <a:r>
              <a:rPr lang="en-GB" sz="2200" dirty="0" err="1"/>
              <a:t>poslužiti</a:t>
            </a:r>
            <a:r>
              <a:rPr lang="en-GB" sz="2200" dirty="0"/>
              <a:t> 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err="1"/>
              <a:t>nevladinim</a:t>
            </a:r>
            <a:r>
              <a:rPr lang="en-GB" sz="2200" dirty="0"/>
              <a:t> </a:t>
            </a:r>
            <a:r>
              <a:rPr lang="en-GB" sz="2200" dirty="0" err="1"/>
              <a:t>organizacijama</a:t>
            </a:r>
            <a:r>
              <a:rPr lang="en-GB" sz="2200" dirty="0"/>
              <a:t>, </a:t>
            </a:r>
            <a:r>
              <a:rPr lang="en-GB" sz="2200" dirty="0" err="1"/>
              <a:t>akademskoj</a:t>
            </a:r>
            <a:r>
              <a:rPr lang="en-GB" sz="2200" dirty="0"/>
              <a:t> </a:t>
            </a:r>
            <a:r>
              <a:rPr lang="en-GB" sz="2200" dirty="0" err="1"/>
              <a:t>zajednici</a:t>
            </a:r>
            <a:r>
              <a:rPr lang="en-GB" sz="2200" dirty="0"/>
              <a:t>, </a:t>
            </a:r>
            <a:r>
              <a:rPr lang="en-GB" sz="2200" dirty="0" err="1"/>
              <a:t>medijima</a:t>
            </a:r>
            <a:r>
              <a:rPr lang="en-GB" sz="2200" dirty="0"/>
              <a:t> 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err="1"/>
              <a:t>pojedincima</a:t>
            </a:r>
            <a:r>
              <a:rPr lang="en-GB" sz="2200" dirty="0"/>
              <a:t> </a:t>
            </a:r>
            <a:r>
              <a:rPr lang="en-GB" sz="2200" dirty="0" err="1" smtClean="0"/>
              <a:t>koji</a:t>
            </a:r>
            <a:r>
              <a:rPr lang="en-GB" sz="2200" dirty="0" smtClean="0"/>
              <a:t> </a:t>
            </a:r>
            <a:r>
              <a:rPr lang="en-GB" sz="2200" dirty="0" err="1" smtClean="0"/>
              <a:t>doprinose</a:t>
            </a:r>
            <a:r>
              <a:rPr lang="en-GB" sz="2200" dirty="0" smtClean="0"/>
              <a:t> </a:t>
            </a:r>
            <a:r>
              <a:rPr lang="en-GB" sz="2200" dirty="0" err="1"/>
              <a:t>smanjenju</a:t>
            </a:r>
            <a:r>
              <a:rPr lang="en-GB" sz="2200" dirty="0"/>
              <a:t> </a:t>
            </a:r>
            <a:r>
              <a:rPr lang="en-GB" sz="2200" dirty="0" err="1"/>
              <a:t>rizika</a:t>
            </a:r>
            <a:r>
              <a:rPr lang="en-GB" sz="2200" dirty="0"/>
              <a:t> od </a:t>
            </a:r>
            <a:r>
              <a:rPr lang="en-GB" sz="2200" dirty="0" err="1"/>
              <a:t>katastrofa</a:t>
            </a:r>
            <a:r>
              <a:rPr lang="en-GB" sz="2200" dirty="0"/>
              <a:t>, </a:t>
            </a:r>
            <a:r>
              <a:rPr lang="en-GB" sz="2200" dirty="0" err="1"/>
              <a:t>zaštiti</a:t>
            </a:r>
            <a:r>
              <a:rPr lang="en-GB" sz="2200" dirty="0"/>
              <a:t> 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err="1"/>
              <a:t>spašavanju</a:t>
            </a:r>
            <a:r>
              <a:rPr lang="en-GB" sz="2200" dirty="0"/>
              <a:t> </a:t>
            </a:r>
            <a:r>
              <a:rPr lang="en-GB" sz="2200" dirty="0" err="1"/>
              <a:t>djece</a:t>
            </a:r>
            <a:r>
              <a:rPr lang="en-GB" sz="2200" dirty="0"/>
              <a:t> </a:t>
            </a:r>
            <a:r>
              <a:rPr lang="en-GB" sz="2200" dirty="0" err="1"/>
              <a:t>i</a:t>
            </a:r>
            <a:r>
              <a:rPr lang="en-GB" sz="2200" dirty="0"/>
              <a:t> </a:t>
            </a:r>
            <a:r>
              <a:rPr lang="en-GB" sz="2200" dirty="0" err="1"/>
              <a:t>unapređenju</a:t>
            </a:r>
            <a:r>
              <a:rPr lang="en-GB" sz="2200" dirty="0"/>
              <a:t> </a:t>
            </a:r>
            <a:r>
              <a:rPr lang="en-GB" sz="2200" dirty="0" err="1"/>
              <a:t>njihovog</a:t>
            </a:r>
            <a:r>
              <a:rPr lang="en-GB" sz="2200" dirty="0"/>
              <a:t> </a:t>
            </a:r>
            <a:r>
              <a:rPr lang="en-GB" sz="2200" dirty="0" err="1"/>
              <a:t>obrazovanja</a:t>
            </a:r>
            <a:r>
              <a:rPr lang="en-GB" sz="2200" dirty="0"/>
              <a:t>.</a:t>
            </a:r>
            <a:endParaRPr lang="en-GB" sz="2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07375" cy="576263"/>
          </a:xfrm>
        </p:spPr>
        <p:txBody>
          <a:bodyPr/>
          <a:lstStyle/>
          <a:p>
            <a:r>
              <a:rPr lang="pl-PL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Šta su minimalni </a:t>
            </a:r>
            <a:r>
              <a:rPr lang="pl-PL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standardi</a:t>
            </a:r>
            <a:endParaRPr lang="en-GB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07375" cy="576263"/>
          </a:xfrm>
        </p:spPr>
        <p:txBody>
          <a:bodyPr/>
          <a:lstStyle/>
          <a:p>
            <a:r>
              <a:rPr lang="en-GB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Cilj</a:t>
            </a:r>
            <a:r>
              <a:rPr lang="en-GB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priručnika</a:t>
            </a:r>
            <a:endParaRPr lang="en-GB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513"/>
            <a:ext cx="8640960" cy="4525962"/>
          </a:xfrm>
        </p:spPr>
        <p:txBody>
          <a:bodyPr/>
          <a:lstStyle/>
          <a:p>
            <a:pPr algn="just"/>
            <a:r>
              <a:rPr lang="en-GB" sz="2400" b="1" dirty="0" err="1" smtClean="0"/>
              <a:t>Osnovni</a:t>
            </a:r>
            <a:r>
              <a:rPr lang="en-GB" sz="2400" b="1" dirty="0" smtClean="0"/>
              <a:t> </a:t>
            </a:r>
            <a:r>
              <a:rPr lang="en-GB" sz="2400" b="1" dirty="0" err="1"/>
              <a:t>cilj</a:t>
            </a:r>
            <a:r>
              <a:rPr lang="en-GB" sz="2400" b="1" dirty="0"/>
              <a:t> </a:t>
            </a:r>
            <a:r>
              <a:rPr lang="en-GB" sz="2400" dirty="0" err="1"/>
              <a:t>ovog</a:t>
            </a:r>
            <a:r>
              <a:rPr lang="en-GB" sz="2400" dirty="0"/>
              <a:t> </a:t>
            </a:r>
            <a:r>
              <a:rPr lang="en-GB" sz="2400" dirty="0" err="1"/>
              <a:t>priručnika</a:t>
            </a:r>
            <a:r>
              <a:rPr lang="en-GB" sz="2400" dirty="0"/>
              <a:t> je </a:t>
            </a:r>
            <a:r>
              <a:rPr lang="en-GB" sz="2400" dirty="0" err="1" smtClean="0"/>
              <a:t>povećana</a:t>
            </a:r>
            <a:r>
              <a:rPr lang="en-GB" sz="2400" dirty="0" smtClean="0"/>
              <a:t> </a:t>
            </a:r>
            <a:r>
              <a:rPr lang="en-GB" sz="2400" dirty="0" err="1" smtClean="0"/>
              <a:t>uključenost</a:t>
            </a:r>
            <a:r>
              <a:rPr lang="en-GB" sz="2400" dirty="0" smtClean="0"/>
              <a:t> </a:t>
            </a:r>
            <a:r>
              <a:rPr lang="en-GB" sz="2400" dirty="0" err="1"/>
              <a:t>javnosti</a:t>
            </a:r>
            <a:r>
              <a:rPr lang="en-GB" sz="2400" dirty="0"/>
              <a:t> u </a:t>
            </a:r>
            <a:r>
              <a:rPr lang="en-GB" sz="2400" dirty="0" err="1"/>
              <a:t>smanjenje</a:t>
            </a:r>
            <a:r>
              <a:rPr lang="en-GB" sz="2400" dirty="0"/>
              <a:t> </a:t>
            </a:r>
            <a:r>
              <a:rPr lang="en-GB" sz="2400" dirty="0" err="1"/>
              <a:t>rizika</a:t>
            </a:r>
            <a:r>
              <a:rPr lang="en-GB" sz="2400" dirty="0"/>
              <a:t> od </a:t>
            </a:r>
            <a:r>
              <a:rPr lang="en-GB" sz="2400" dirty="0" err="1"/>
              <a:t>katastrofa</a:t>
            </a:r>
            <a:r>
              <a:rPr lang="en-GB" sz="2400" dirty="0"/>
              <a:t> u </a:t>
            </a:r>
            <a:r>
              <a:rPr lang="en-GB" sz="2400" dirty="0" err="1"/>
              <a:t>sektoru</a:t>
            </a:r>
            <a:r>
              <a:rPr lang="en-GB" sz="2400" dirty="0"/>
              <a:t> </a:t>
            </a:r>
            <a:r>
              <a:rPr lang="en-GB" sz="2400" dirty="0" err="1"/>
              <a:t>obrazovanja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povećan</a:t>
            </a:r>
            <a:r>
              <a:rPr lang="en-GB" sz="2400" dirty="0"/>
              <a:t> </a:t>
            </a:r>
            <a:r>
              <a:rPr lang="en-GB" sz="2400" dirty="0" err="1"/>
              <a:t>kapacitet</a:t>
            </a:r>
            <a:r>
              <a:rPr lang="en-GB" sz="2400" dirty="0"/>
              <a:t> </a:t>
            </a:r>
            <a:r>
              <a:rPr lang="en-GB" sz="2400" dirty="0" err="1"/>
              <a:t>odgojno-obrazovnih</a:t>
            </a:r>
            <a:r>
              <a:rPr lang="en-GB" sz="2400" dirty="0"/>
              <a:t> </a:t>
            </a:r>
            <a:r>
              <a:rPr lang="en-GB" sz="2400" dirty="0" err="1"/>
              <a:t>ustanova</a:t>
            </a:r>
            <a:r>
              <a:rPr lang="en-GB" sz="2400" dirty="0"/>
              <a:t> da se nose s </a:t>
            </a:r>
            <a:r>
              <a:rPr lang="en-GB" sz="2400" dirty="0" err="1"/>
              <a:t>nesrećama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katastrofama</a:t>
            </a:r>
            <a:r>
              <a:rPr lang="en-GB" sz="2400" dirty="0"/>
              <a:t> </a:t>
            </a:r>
            <a:endParaRPr lang="en-GB" sz="2400" dirty="0" smtClean="0"/>
          </a:p>
          <a:p>
            <a:pPr algn="just"/>
            <a:endParaRPr lang="en-GB" sz="24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dirty="0" err="1"/>
              <a:t>Svrha</a:t>
            </a:r>
            <a:r>
              <a:rPr lang="en-US" sz="2400" b="1" dirty="0"/>
              <a:t> </a:t>
            </a:r>
            <a:r>
              <a:rPr lang="en-US" sz="2400" b="1" dirty="0" err="1"/>
              <a:t>priručnika</a:t>
            </a:r>
            <a:r>
              <a:rPr lang="en-US" sz="2400" b="1" dirty="0"/>
              <a:t> </a:t>
            </a:r>
            <a:r>
              <a:rPr lang="en-US" sz="2400" dirty="0" smtClean="0"/>
              <a:t>je </a:t>
            </a:r>
            <a:r>
              <a:rPr lang="en-US" sz="2400" dirty="0"/>
              <a:t>da </a:t>
            </a:r>
            <a:r>
              <a:rPr lang="en-US" sz="2400" dirty="0" err="1"/>
              <a:t>pruži</a:t>
            </a:r>
            <a:r>
              <a:rPr lang="en-US" sz="2400" dirty="0"/>
              <a:t> </a:t>
            </a:r>
            <a:r>
              <a:rPr lang="bs-Latn-BA" sz="2400" dirty="0"/>
              <a:t>uputstvo </a:t>
            </a:r>
            <a:r>
              <a:rPr lang="en-US" sz="2400" dirty="0" err="1"/>
              <a:t>korisnicima</a:t>
            </a:r>
            <a:r>
              <a:rPr lang="en-US" sz="2400" dirty="0"/>
              <a:t> </a:t>
            </a:r>
            <a:r>
              <a:rPr lang="bs-Latn-BA" sz="2400" dirty="0"/>
              <a:t>za minimalne standarde koji su primjenjivi u </a:t>
            </a:r>
            <a:r>
              <a:rPr lang="en-US" sz="2400" dirty="0" err="1"/>
              <a:t>Bosni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 smtClean="0"/>
              <a:t>Hercegovini</a:t>
            </a:r>
            <a:endParaRPr lang="en-US" sz="24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dirty="0" smtClean="0"/>
              <a:t>I</a:t>
            </a:r>
            <a:r>
              <a:rPr lang="bs-Latn-BA" sz="2400" b="1" dirty="0"/>
              <a:t>zrađen </a:t>
            </a:r>
            <a:r>
              <a:rPr lang="en-US" sz="2400" b="1" dirty="0"/>
              <a:t>je </a:t>
            </a:r>
            <a:r>
              <a:rPr lang="bs-Latn-BA" sz="2400" b="1" dirty="0"/>
              <a:t>da bi podrža</a:t>
            </a:r>
            <a:r>
              <a:rPr lang="en-US" sz="2400" b="1" dirty="0"/>
              <a:t>o</a:t>
            </a:r>
            <a:r>
              <a:rPr lang="bs-Latn-BA" sz="2400" b="1" dirty="0"/>
              <a:t> </a:t>
            </a:r>
            <a:r>
              <a:rPr lang="bs-Latn-BA" sz="2400" dirty="0"/>
              <a:t>nastojanja nadležnih obrazovnih vlasti i osoblje školskih ustanova da osiguraju potrebne kapacitete</a:t>
            </a:r>
            <a:r>
              <a:rPr lang="en-US" sz="2400" dirty="0"/>
              <a:t>,</a:t>
            </a:r>
            <a:r>
              <a:rPr lang="bs-Latn-BA" sz="2400" dirty="0"/>
              <a:t> u</a:t>
            </a:r>
            <a:r>
              <a:rPr lang="en-US" sz="2400" dirty="0" err="1"/>
              <a:t>vjete</a:t>
            </a:r>
            <a:r>
              <a:rPr lang="bs-Latn-BA" sz="2400" dirty="0"/>
              <a:t> za rad</a:t>
            </a:r>
            <a:r>
              <a:rPr lang="en-US" sz="2400" dirty="0"/>
              <a:t>,</a:t>
            </a:r>
            <a:r>
              <a:rPr lang="bs-Latn-BA" sz="2400" dirty="0"/>
              <a:t> te mjere sigurnosti prije, tokom i poslije nesreće</a:t>
            </a:r>
            <a:r>
              <a:rPr lang="en-US" sz="2400" dirty="0"/>
              <a:t>.</a:t>
            </a:r>
          </a:p>
          <a:p>
            <a:pPr algn="just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166384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113" y="188640"/>
            <a:ext cx="8207375" cy="576263"/>
          </a:xfrm>
        </p:spPr>
        <p:txBody>
          <a:bodyPr/>
          <a:lstStyle/>
          <a:p>
            <a:r>
              <a:rPr lang="en-GB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Sadržaj</a:t>
            </a:r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Minimalnih</a:t>
            </a:r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standarda</a:t>
            </a:r>
            <a:endParaRPr lang="en-GB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052513"/>
            <a:ext cx="8712646" cy="452596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sz="2400" dirty="0" err="1" smtClean="0"/>
              <a:t>Pregled</a:t>
            </a:r>
            <a:r>
              <a:rPr lang="en-GB" sz="2400" dirty="0" smtClean="0"/>
              <a:t> </a:t>
            </a:r>
            <a:r>
              <a:rPr lang="en-GB" sz="2400" dirty="0" err="1" smtClean="0"/>
              <a:t>međunarodnih</a:t>
            </a:r>
            <a:r>
              <a:rPr lang="en-GB" sz="2400" dirty="0" smtClean="0"/>
              <a:t> </a:t>
            </a:r>
            <a:r>
              <a:rPr lang="en-GB" sz="2400" dirty="0" err="1" smtClean="0"/>
              <a:t>dokumenata</a:t>
            </a:r>
            <a:r>
              <a:rPr lang="en-GB" sz="2400" dirty="0" smtClean="0"/>
              <a:t>, </a:t>
            </a:r>
            <a:r>
              <a:rPr lang="en-GB" sz="2400" dirty="0" err="1" smtClean="0"/>
              <a:t>propisa</a:t>
            </a:r>
            <a:r>
              <a:rPr lang="en-GB" sz="2400" dirty="0" smtClean="0"/>
              <a:t> </a:t>
            </a:r>
            <a:r>
              <a:rPr lang="en-GB" sz="2400" dirty="0" err="1" smtClean="0"/>
              <a:t>i</a:t>
            </a:r>
            <a:r>
              <a:rPr lang="en-GB" sz="2400" dirty="0" smtClean="0"/>
              <a:t> </a:t>
            </a:r>
            <a:r>
              <a:rPr lang="en-GB" sz="2400" dirty="0" err="1" smtClean="0"/>
              <a:t>standarda</a:t>
            </a:r>
            <a:r>
              <a:rPr lang="en-GB" sz="2400" dirty="0" smtClean="0"/>
              <a:t> </a:t>
            </a:r>
            <a:r>
              <a:rPr lang="en-GB" sz="2400" dirty="0" err="1" smtClean="0"/>
              <a:t>koji</a:t>
            </a:r>
            <a:r>
              <a:rPr lang="en-GB" sz="2400" dirty="0" smtClean="0"/>
              <a:t> </a:t>
            </a:r>
            <a:r>
              <a:rPr lang="en-GB" sz="2400" dirty="0" err="1" smtClean="0"/>
              <a:t>regulišu</a:t>
            </a:r>
            <a:r>
              <a:rPr lang="en-GB" sz="2400" dirty="0" smtClean="0"/>
              <a:t> </a:t>
            </a:r>
            <a:r>
              <a:rPr lang="en-GB" sz="2400" dirty="0" err="1" smtClean="0"/>
              <a:t>ovu</a:t>
            </a:r>
            <a:r>
              <a:rPr lang="en-GB" sz="2400" dirty="0" smtClean="0"/>
              <a:t> </a:t>
            </a:r>
            <a:r>
              <a:rPr lang="en-GB" sz="2400" dirty="0" err="1" smtClean="0"/>
              <a:t>materiju</a:t>
            </a:r>
            <a:r>
              <a:rPr lang="en-GB" sz="24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dirty="0" err="1" smtClean="0"/>
              <a:t>Pregled</a:t>
            </a:r>
            <a:r>
              <a:rPr lang="en-GB" sz="2400" dirty="0" smtClean="0"/>
              <a:t> </a:t>
            </a:r>
            <a:r>
              <a:rPr lang="en-GB" sz="2400" dirty="0" err="1" smtClean="0"/>
              <a:t>propisa</a:t>
            </a:r>
            <a:r>
              <a:rPr lang="en-GB" sz="2400" dirty="0" smtClean="0"/>
              <a:t> u </a:t>
            </a:r>
            <a:r>
              <a:rPr lang="en-GB" sz="2400" dirty="0" err="1" smtClean="0"/>
              <a:t>Bosni</a:t>
            </a:r>
            <a:r>
              <a:rPr lang="en-GB" sz="2400" dirty="0" smtClean="0"/>
              <a:t> I </a:t>
            </a:r>
            <a:r>
              <a:rPr lang="en-GB" sz="2400" dirty="0" err="1" smtClean="0"/>
              <a:t>Hercegovini</a:t>
            </a:r>
            <a:r>
              <a:rPr lang="en-GB" sz="2400" dirty="0" smtClean="0"/>
              <a:t> </a:t>
            </a:r>
            <a:r>
              <a:rPr lang="en-GB" sz="2400" dirty="0" err="1" smtClean="0"/>
              <a:t>koji</a:t>
            </a:r>
            <a:r>
              <a:rPr lang="en-GB" sz="2400" dirty="0" smtClean="0"/>
              <a:t> </a:t>
            </a:r>
            <a:r>
              <a:rPr lang="en-GB" sz="2400" dirty="0" err="1" smtClean="0"/>
              <a:t>uređuju</a:t>
            </a:r>
            <a:r>
              <a:rPr lang="en-GB" sz="2400" dirty="0" smtClean="0"/>
              <a:t> </a:t>
            </a:r>
            <a:r>
              <a:rPr lang="en-GB" sz="2400" dirty="0" err="1" smtClean="0"/>
              <a:t>ovu</a:t>
            </a:r>
            <a:r>
              <a:rPr lang="en-GB" sz="2400" dirty="0" smtClean="0"/>
              <a:t> </a:t>
            </a:r>
            <a:r>
              <a:rPr lang="en-GB" sz="2400" dirty="0" err="1" smtClean="0"/>
              <a:t>materiju</a:t>
            </a: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endParaRPr lang="en-GB" sz="2400" dirty="0"/>
          </a:p>
          <a:p>
            <a:pPr marL="457200" indent="-457200">
              <a:buFont typeface="+mj-lt"/>
              <a:buAutoNum type="arabicPeriod"/>
            </a:pPr>
            <a:r>
              <a:rPr lang="en-GB" sz="2400" dirty="0" err="1" smtClean="0"/>
              <a:t>Analiza</a:t>
            </a:r>
            <a:r>
              <a:rPr lang="en-GB" sz="2400" dirty="0" smtClean="0"/>
              <a:t> </a:t>
            </a:r>
            <a:r>
              <a:rPr lang="en-GB" sz="2400" dirty="0" err="1" smtClean="0"/>
              <a:t>zakonodavnog</a:t>
            </a:r>
            <a:r>
              <a:rPr lang="en-GB" sz="2400" dirty="0" smtClean="0"/>
              <a:t> </a:t>
            </a:r>
            <a:r>
              <a:rPr lang="en-GB" sz="2400" dirty="0" err="1" smtClean="0"/>
              <a:t>okvira</a:t>
            </a:r>
            <a:r>
              <a:rPr lang="en-GB" sz="2400" dirty="0" smtClean="0"/>
              <a:t> u </a:t>
            </a:r>
            <a:r>
              <a:rPr lang="en-GB" sz="2400" dirty="0" err="1" smtClean="0"/>
              <a:t>BiH</a:t>
            </a:r>
            <a:endParaRPr lang="en-GB" sz="2400" dirty="0"/>
          </a:p>
          <a:p>
            <a:pPr marL="457200" indent="-457200">
              <a:buFont typeface="+mj-lt"/>
              <a:buAutoNum type="arabicPeriod"/>
            </a:pPr>
            <a:endParaRPr lang="en-GB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400" dirty="0" err="1" smtClean="0"/>
              <a:t>Pregled</a:t>
            </a:r>
            <a:r>
              <a:rPr lang="en-GB" sz="2400" dirty="0" smtClean="0"/>
              <a:t> </a:t>
            </a:r>
            <a:r>
              <a:rPr lang="en-GB" sz="2400" dirty="0" err="1" smtClean="0"/>
              <a:t>Minimalnih</a:t>
            </a:r>
            <a:r>
              <a:rPr lang="en-GB" sz="2400" dirty="0" smtClean="0"/>
              <a:t> </a:t>
            </a:r>
            <a:r>
              <a:rPr lang="en-GB" sz="2400" dirty="0" err="1" smtClean="0"/>
              <a:t>standarda</a:t>
            </a:r>
            <a:r>
              <a:rPr lang="en-GB" sz="2400" dirty="0" smtClean="0"/>
              <a:t>	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884084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576263"/>
          </a:xfrm>
        </p:spPr>
        <p:txBody>
          <a:bodyPr/>
          <a:lstStyle/>
          <a:p>
            <a:endParaRPr lang="en-GB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/>
          </a:p>
          <a:p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51213502"/>
              </p:ext>
            </p:extLst>
          </p:nvPr>
        </p:nvGraphicFramePr>
        <p:xfrm>
          <a:off x="107504" y="944488"/>
          <a:ext cx="9036496" cy="5913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208434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648271"/>
          </a:xfrm>
        </p:spPr>
        <p:txBody>
          <a:bodyPr/>
          <a:lstStyle/>
          <a:p>
            <a:endParaRPr lang="en-GB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/>
          </a:p>
          <a:p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95061976"/>
              </p:ext>
            </p:extLst>
          </p:nvPr>
        </p:nvGraphicFramePr>
        <p:xfrm>
          <a:off x="107504" y="944488"/>
          <a:ext cx="9036496" cy="5913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50935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640"/>
            <a:ext cx="8785671" cy="647973"/>
          </a:xfrm>
        </p:spPr>
        <p:txBody>
          <a:bodyPr/>
          <a:lstStyle/>
          <a:p>
            <a:r>
              <a:rPr lang="pl-PL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ŠTA SADRŽI SVAKI MINIMALNI STANARD?</a:t>
            </a:r>
            <a:endParaRPr lang="en-GB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6" y="1052512"/>
            <a:ext cx="8642350" cy="4680743"/>
          </a:xfrm>
        </p:spPr>
        <p:txBody>
          <a:bodyPr/>
          <a:lstStyle/>
          <a:p>
            <a:r>
              <a:rPr lang="en-GB" sz="2200" dirty="0" err="1" smtClean="0"/>
              <a:t>Opisuju</a:t>
            </a:r>
            <a:r>
              <a:rPr lang="en-GB" sz="2200" dirty="0" smtClean="0"/>
              <a:t> </a:t>
            </a:r>
            <a:r>
              <a:rPr lang="en-GB" sz="2200" dirty="0" err="1" smtClean="0"/>
              <a:t>šta</a:t>
            </a:r>
            <a:r>
              <a:rPr lang="en-GB" sz="2200" dirty="0" smtClean="0"/>
              <a:t> </a:t>
            </a:r>
            <a:r>
              <a:rPr lang="en-GB" sz="2200" dirty="0" err="1" smtClean="0"/>
              <a:t>treba</a:t>
            </a:r>
            <a:r>
              <a:rPr lang="en-GB" sz="2200" dirty="0" smtClean="0"/>
              <a:t> </a:t>
            </a:r>
            <a:r>
              <a:rPr lang="en-GB" sz="2200" dirty="0" err="1" smtClean="0"/>
              <a:t>biti</a:t>
            </a:r>
            <a:r>
              <a:rPr lang="en-GB" sz="2200" dirty="0" smtClean="0"/>
              <a:t> </a:t>
            </a:r>
            <a:r>
              <a:rPr lang="en-GB" sz="2200" dirty="0" err="1" smtClean="0"/>
              <a:t>učinjeno</a:t>
            </a:r>
            <a:r>
              <a:rPr lang="en-GB" sz="2200" dirty="0" smtClean="0"/>
              <a:t> u </a:t>
            </a:r>
            <a:r>
              <a:rPr lang="en-GB" sz="2200" dirty="0" err="1" smtClean="0"/>
              <a:t>jednoj</a:t>
            </a:r>
            <a:r>
              <a:rPr lang="en-GB" sz="2200" dirty="0" smtClean="0"/>
              <a:t> od </a:t>
            </a:r>
            <a:r>
              <a:rPr lang="en-GB" sz="2200" dirty="0" err="1" smtClean="0"/>
              <a:t>oblasti</a:t>
            </a:r>
            <a:r>
              <a:rPr lang="en-GB" sz="2200" dirty="0" smtClean="0"/>
              <a:t> da bi se </a:t>
            </a:r>
            <a:r>
              <a:rPr lang="en-GB" sz="2200" dirty="0" err="1" smtClean="0"/>
              <a:t>osigurala</a:t>
            </a:r>
            <a:r>
              <a:rPr lang="en-GB" sz="2200" dirty="0" smtClean="0"/>
              <a:t> </a:t>
            </a:r>
            <a:r>
              <a:rPr lang="en-GB" sz="2200" dirty="0" err="1" smtClean="0"/>
              <a:t>potrebna</a:t>
            </a:r>
            <a:r>
              <a:rPr lang="en-GB" sz="2200" dirty="0" smtClean="0"/>
              <a:t> </a:t>
            </a:r>
            <a:r>
              <a:rPr lang="en-GB" sz="2200" dirty="0" err="1" smtClean="0"/>
              <a:t>otpornost</a:t>
            </a:r>
            <a:r>
              <a:rPr lang="en-GB" sz="2200" dirty="0" smtClean="0"/>
              <a:t> </a:t>
            </a:r>
            <a:r>
              <a:rPr lang="en-GB" sz="2200" dirty="0" err="1" smtClean="0"/>
              <a:t>i</a:t>
            </a:r>
            <a:r>
              <a:rPr lang="en-GB" sz="2200" dirty="0" smtClean="0"/>
              <a:t> </a:t>
            </a:r>
            <a:r>
              <a:rPr lang="en-GB" sz="2200" dirty="0" err="1" smtClean="0"/>
              <a:t>kapacitiranost</a:t>
            </a:r>
            <a:r>
              <a:rPr lang="en-GB" sz="2200" dirty="0" smtClean="0"/>
              <a:t> </a:t>
            </a:r>
            <a:r>
              <a:rPr lang="en-GB" sz="2200" dirty="0" err="1" smtClean="0"/>
              <a:t>odgojno-obrazovnih</a:t>
            </a:r>
            <a:r>
              <a:rPr lang="en-GB" sz="2200" dirty="0" smtClean="0"/>
              <a:t> </a:t>
            </a:r>
            <a:r>
              <a:rPr lang="en-GB" sz="2200" dirty="0" err="1" smtClean="0"/>
              <a:t>ustanova</a:t>
            </a:r>
            <a:r>
              <a:rPr lang="en-GB" sz="2200" dirty="0" smtClean="0"/>
              <a:t>, </a:t>
            </a:r>
            <a:r>
              <a:rPr lang="en-GB" sz="2200" dirty="0" err="1" smtClean="0"/>
              <a:t>osoblja</a:t>
            </a:r>
            <a:r>
              <a:rPr lang="en-GB" sz="2200" dirty="0" smtClean="0"/>
              <a:t> </a:t>
            </a:r>
            <a:r>
              <a:rPr lang="en-GB" sz="2200" dirty="0" err="1" smtClean="0"/>
              <a:t>i</a:t>
            </a:r>
            <a:r>
              <a:rPr lang="en-GB" sz="2200" dirty="0" smtClean="0"/>
              <a:t> </a:t>
            </a:r>
            <a:r>
              <a:rPr lang="en-GB" sz="2200" dirty="0" err="1" smtClean="0"/>
              <a:t>učenika</a:t>
            </a:r>
            <a:r>
              <a:rPr lang="en-GB" sz="2200" dirty="0" smtClean="0"/>
              <a:t>; </a:t>
            </a:r>
          </a:p>
          <a:p>
            <a:r>
              <a:rPr lang="en-GB" sz="2200" dirty="0" err="1" smtClean="0"/>
              <a:t>Upućuju</a:t>
            </a:r>
            <a:r>
              <a:rPr lang="en-GB" sz="2200" dirty="0" smtClean="0"/>
              <a:t> </a:t>
            </a:r>
            <a:r>
              <a:rPr lang="en-GB" sz="2200" dirty="0" err="1" smtClean="0"/>
              <a:t>na</a:t>
            </a:r>
            <a:r>
              <a:rPr lang="en-GB" sz="2200" dirty="0" smtClean="0"/>
              <a:t> to </a:t>
            </a:r>
            <a:r>
              <a:rPr lang="en-GB" sz="2200" dirty="0" err="1" smtClean="0"/>
              <a:t>koje</a:t>
            </a:r>
            <a:r>
              <a:rPr lang="en-GB" sz="2200" dirty="0" smtClean="0"/>
              <a:t> </a:t>
            </a:r>
            <a:r>
              <a:rPr lang="en-GB" sz="2200" dirty="0" err="1" smtClean="0"/>
              <a:t>mjere</a:t>
            </a:r>
            <a:r>
              <a:rPr lang="en-GB" sz="2200" dirty="0" smtClean="0"/>
              <a:t> je </a:t>
            </a:r>
            <a:r>
              <a:rPr lang="en-GB" sz="2200" dirty="0" err="1" smtClean="0"/>
              <a:t>potrebno</a:t>
            </a:r>
            <a:r>
              <a:rPr lang="en-GB" sz="2200" dirty="0" smtClean="0"/>
              <a:t> </a:t>
            </a:r>
            <a:r>
              <a:rPr lang="en-GB" sz="2200" dirty="0" err="1" smtClean="0"/>
              <a:t>poduzeti</a:t>
            </a:r>
            <a:r>
              <a:rPr lang="en-GB" sz="2200" dirty="0" smtClean="0"/>
              <a:t> da bi se </a:t>
            </a:r>
            <a:r>
              <a:rPr lang="en-GB" sz="2200" dirty="0" err="1" smtClean="0"/>
              <a:t>usvojio</a:t>
            </a:r>
            <a:r>
              <a:rPr lang="en-GB" sz="2200" dirty="0" smtClean="0"/>
              <a:t> </a:t>
            </a:r>
            <a:r>
              <a:rPr lang="en-GB" sz="2200" dirty="0" err="1" smtClean="0"/>
              <a:t>određeni</a:t>
            </a:r>
            <a:r>
              <a:rPr lang="en-GB" sz="2200" dirty="0" smtClean="0"/>
              <a:t> standard; </a:t>
            </a:r>
          </a:p>
          <a:p>
            <a:r>
              <a:rPr lang="en-GB" sz="2200" dirty="0" err="1" smtClean="0"/>
              <a:t>Pružaju</a:t>
            </a:r>
            <a:r>
              <a:rPr lang="en-GB" sz="2200" dirty="0" smtClean="0"/>
              <a:t> </a:t>
            </a:r>
            <a:r>
              <a:rPr lang="en-GB" sz="2200" dirty="0" err="1" smtClean="0"/>
              <a:t>informacije</a:t>
            </a:r>
            <a:r>
              <a:rPr lang="en-GB" sz="2200" dirty="0" smtClean="0"/>
              <a:t>, </a:t>
            </a:r>
            <a:r>
              <a:rPr lang="en-GB" sz="2200" dirty="0" err="1" smtClean="0"/>
              <a:t>savjete</a:t>
            </a:r>
            <a:r>
              <a:rPr lang="en-GB" sz="2200" dirty="0" smtClean="0"/>
              <a:t> </a:t>
            </a:r>
            <a:r>
              <a:rPr lang="en-GB" sz="2200" dirty="0" err="1" smtClean="0"/>
              <a:t>i</a:t>
            </a:r>
            <a:r>
              <a:rPr lang="en-GB" sz="2200" dirty="0" smtClean="0"/>
              <a:t> </a:t>
            </a:r>
            <a:r>
              <a:rPr lang="en-GB" sz="2200" dirty="0" err="1" smtClean="0"/>
              <a:t>daju</a:t>
            </a:r>
            <a:r>
              <a:rPr lang="en-GB" sz="2200" dirty="0" smtClean="0"/>
              <a:t> </a:t>
            </a:r>
            <a:r>
              <a:rPr lang="en-GB" sz="2200" dirty="0" err="1" smtClean="0"/>
              <a:t>preporuke</a:t>
            </a:r>
            <a:r>
              <a:rPr lang="en-GB" sz="2200" dirty="0" smtClean="0"/>
              <a:t> o </a:t>
            </a:r>
            <a:r>
              <a:rPr lang="en-GB" sz="2200" dirty="0" err="1" smtClean="0"/>
              <a:t>prioritetima</a:t>
            </a:r>
            <a:r>
              <a:rPr lang="en-GB" sz="2200" dirty="0" smtClean="0"/>
              <a:t> </a:t>
            </a:r>
            <a:r>
              <a:rPr lang="en-GB" sz="2200" dirty="0" err="1" smtClean="0"/>
              <a:t>koji</a:t>
            </a:r>
            <a:r>
              <a:rPr lang="en-GB" sz="2200" dirty="0" smtClean="0"/>
              <a:t> se </a:t>
            </a:r>
            <a:r>
              <a:rPr lang="en-GB" sz="2200" dirty="0" err="1" smtClean="0"/>
              <a:t>odnose</a:t>
            </a:r>
            <a:r>
              <a:rPr lang="en-GB" sz="2200" dirty="0" smtClean="0"/>
              <a:t> </a:t>
            </a:r>
            <a:r>
              <a:rPr lang="en-GB" sz="2200" dirty="0" err="1" smtClean="0"/>
              <a:t>na</a:t>
            </a:r>
            <a:r>
              <a:rPr lang="en-GB" sz="2200" dirty="0" smtClean="0"/>
              <a:t> </a:t>
            </a:r>
            <a:r>
              <a:rPr lang="en-GB" sz="2200" dirty="0" err="1" smtClean="0"/>
              <a:t>određeni</a:t>
            </a:r>
            <a:r>
              <a:rPr lang="en-GB" sz="2200" dirty="0" smtClean="0"/>
              <a:t> standard; </a:t>
            </a:r>
          </a:p>
          <a:p>
            <a:r>
              <a:rPr lang="en-GB" sz="2200" dirty="0" err="1" smtClean="0"/>
              <a:t>Daju</a:t>
            </a:r>
            <a:r>
              <a:rPr lang="en-GB" sz="2200" dirty="0" smtClean="0"/>
              <a:t> </a:t>
            </a:r>
            <a:r>
              <a:rPr lang="en-GB" sz="2200" dirty="0" err="1" smtClean="0"/>
              <a:t>praktične</a:t>
            </a:r>
            <a:r>
              <a:rPr lang="en-GB" sz="2200" dirty="0" smtClean="0"/>
              <a:t> </a:t>
            </a:r>
            <a:r>
              <a:rPr lang="en-GB" sz="2200" dirty="0" err="1" smtClean="0"/>
              <a:t>sugestije</a:t>
            </a:r>
            <a:r>
              <a:rPr lang="en-GB" sz="2200" dirty="0" smtClean="0"/>
              <a:t> </a:t>
            </a:r>
            <a:r>
              <a:rPr lang="en-GB" sz="2200" dirty="0" err="1" smtClean="0"/>
              <a:t>za</a:t>
            </a:r>
            <a:r>
              <a:rPr lang="en-GB" sz="2200" dirty="0" smtClean="0"/>
              <a:t> </a:t>
            </a:r>
            <a:r>
              <a:rPr lang="en-GB" sz="2200" dirty="0" err="1" smtClean="0"/>
              <a:t>poboljšanje</a:t>
            </a:r>
            <a:r>
              <a:rPr lang="en-GB" sz="2200" dirty="0" smtClean="0"/>
              <a:t> </a:t>
            </a:r>
            <a:r>
              <a:rPr lang="en-GB" sz="2200" dirty="0" err="1" smtClean="0"/>
              <a:t>stanja</a:t>
            </a:r>
            <a:r>
              <a:rPr lang="en-GB" sz="2200" dirty="0" smtClean="0"/>
              <a:t> </a:t>
            </a:r>
            <a:r>
              <a:rPr lang="en-GB" sz="2200" dirty="0" err="1" smtClean="0"/>
              <a:t>sigurnosti</a:t>
            </a:r>
            <a:r>
              <a:rPr lang="en-GB" sz="2200" dirty="0" smtClean="0"/>
              <a:t> u </a:t>
            </a:r>
            <a:r>
              <a:rPr lang="en-GB" sz="2200" dirty="0" err="1" smtClean="0"/>
              <a:t>odgojno-obrazovnim</a:t>
            </a:r>
            <a:r>
              <a:rPr lang="en-GB" sz="2200" dirty="0" smtClean="0"/>
              <a:t> </a:t>
            </a:r>
            <a:r>
              <a:rPr lang="en-GB" sz="2200" dirty="0" err="1" smtClean="0"/>
              <a:t>ustanovama</a:t>
            </a:r>
            <a:r>
              <a:rPr lang="en-GB" sz="2200" dirty="0" smtClean="0"/>
              <a:t>; </a:t>
            </a:r>
          </a:p>
          <a:p>
            <a:r>
              <a:rPr lang="en-GB" sz="2200" dirty="0" err="1" smtClean="0"/>
              <a:t>Upućuju</a:t>
            </a:r>
            <a:r>
              <a:rPr lang="en-GB" sz="2200" dirty="0" smtClean="0"/>
              <a:t> </a:t>
            </a:r>
            <a:r>
              <a:rPr lang="en-GB" sz="2200" dirty="0" err="1" smtClean="0"/>
              <a:t>na</a:t>
            </a:r>
            <a:r>
              <a:rPr lang="en-GB" sz="2200" dirty="0" smtClean="0"/>
              <a:t> reference </a:t>
            </a:r>
            <a:r>
              <a:rPr lang="en-GB" sz="2200" dirty="0" err="1" smtClean="0"/>
              <a:t>vezane</a:t>
            </a:r>
            <a:r>
              <a:rPr lang="en-GB" sz="2200" dirty="0" smtClean="0"/>
              <a:t> </a:t>
            </a:r>
            <a:r>
              <a:rPr lang="en-GB" sz="2200" dirty="0" err="1" smtClean="0"/>
              <a:t>za</a:t>
            </a:r>
            <a:r>
              <a:rPr lang="en-GB" sz="2200" dirty="0" smtClean="0"/>
              <a:t> </a:t>
            </a:r>
            <a:r>
              <a:rPr lang="en-GB" sz="2200" dirty="0" err="1" smtClean="0"/>
              <a:t>pojedine</a:t>
            </a:r>
            <a:r>
              <a:rPr lang="en-GB" sz="2200" dirty="0" smtClean="0"/>
              <a:t> </a:t>
            </a:r>
            <a:r>
              <a:rPr lang="en-GB" sz="2200" dirty="0" err="1" smtClean="0"/>
              <a:t>standarde</a:t>
            </a:r>
            <a:r>
              <a:rPr lang="en-GB" sz="2200" dirty="0" smtClean="0"/>
              <a:t> u </a:t>
            </a:r>
            <a:r>
              <a:rPr lang="en-GB" sz="2200" dirty="0" err="1" smtClean="0"/>
              <a:t>vidu</a:t>
            </a:r>
            <a:r>
              <a:rPr lang="en-GB" sz="2200" dirty="0" smtClean="0"/>
              <a:t> </a:t>
            </a:r>
            <a:r>
              <a:rPr lang="en-GB" sz="2200" dirty="0" err="1" smtClean="0"/>
              <a:t>linkova</a:t>
            </a:r>
            <a:r>
              <a:rPr lang="en-GB" sz="2200" dirty="0" smtClean="0"/>
              <a:t> </a:t>
            </a:r>
            <a:r>
              <a:rPr lang="en-GB" sz="2200" dirty="0" err="1" smtClean="0"/>
              <a:t>koji</a:t>
            </a:r>
            <a:r>
              <a:rPr lang="en-GB" sz="2200" dirty="0" smtClean="0"/>
              <a:t> </a:t>
            </a:r>
            <a:r>
              <a:rPr lang="en-GB" sz="2200" dirty="0" err="1" smtClean="0"/>
              <a:t>upućuju</a:t>
            </a:r>
            <a:r>
              <a:rPr lang="en-GB" sz="2200" dirty="0" smtClean="0"/>
              <a:t> </a:t>
            </a:r>
            <a:r>
              <a:rPr lang="en-GB" sz="2200" dirty="0" err="1" smtClean="0"/>
              <a:t>na</a:t>
            </a:r>
            <a:r>
              <a:rPr lang="en-GB" sz="2200" dirty="0" smtClean="0"/>
              <a:t> </a:t>
            </a:r>
            <a:r>
              <a:rPr lang="en-GB" sz="2200" dirty="0" err="1" smtClean="0"/>
              <a:t>međunarodne</a:t>
            </a:r>
            <a:r>
              <a:rPr lang="en-GB" sz="2200" dirty="0" smtClean="0"/>
              <a:t> </a:t>
            </a:r>
            <a:r>
              <a:rPr lang="en-GB" sz="2200" dirty="0" err="1" smtClean="0"/>
              <a:t>dokumente</a:t>
            </a:r>
            <a:r>
              <a:rPr lang="en-GB" sz="2200" dirty="0" smtClean="0"/>
              <a:t> </a:t>
            </a:r>
            <a:r>
              <a:rPr lang="en-GB" sz="2200" dirty="0" err="1" smtClean="0"/>
              <a:t>i</a:t>
            </a:r>
            <a:r>
              <a:rPr lang="en-GB" sz="2200" dirty="0" smtClean="0"/>
              <a:t> </a:t>
            </a:r>
            <a:r>
              <a:rPr lang="en-GB" sz="2200" dirty="0" err="1" smtClean="0"/>
              <a:t>propise</a:t>
            </a:r>
            <a:r>
              <a:rPr lang="en-GB" sz="2200" dirty="0" smtClean="0"/>
              <a:t> u </a:t>
            </a:r>
            <a:r>
              <a:rPr lang="en-GB" sz="2200" dirty="0" err="1" smtClean="0"/>
              <a:t>bih</a:t>
            </a:r>
            <a:r>
              <a:rPr lang="en-GB" sz="2200" dirty="0" smtClean="0"/>
              <a:t> u </a:t>
            </a:r>
            <a:r>
              <a:rPr lang="en-GB" sz="2200" dirty="0" err="1" smtClean="0"/>
              <a:t>odnosu</a:t>
            </a:r>
            <a:r>
              <a:rPr lang="en-GB" sz="2200" dirty="0" smtClean="0"/>
              <a:t> </a:t>
            </a:r>
            <a:r>
              <a:rPr lang="en-GB" sz="2200" dirty="0" err="1" smtClean="0"/>
              <a:t>na</a:t>
            </a:r>
            <a:r>
              <a:rPr lang="en-GB" sz="2200" dirty="0" smtClean="0"/>
              <a:t> </a:t>
            </a:r>
            <a:r>
              <a:rPr lang="en-GB" sz="2200" dirty="0" err="1" smtClean="0"/>
              <a:t>sigurnost</a:t>
            </a:r>
            <a:r>
              <a:rPr lang="en-GB" sz="2200" dirty="0" smtClean="0"/>
              <a:t> </a:t>
            </a:r>
            <a:r>
              <a:rPr lang="en-GB" sz="2200" dirty="0" err="1" smtClean="0"/>
              <a:t>objekata</a:t>
            </a:r>
            <a:r>
              <a:rPr lang="en-GB" sz="2200" dirty="0" smtClean="0"/>
              <a:t> u </a:t>
            </a:r>
            <a:r>
              <a:rPr lang="en-GB" sz="2200" dirty="0" err="1" smtClean="0"/>
              <a:t>kojima</a:t>
            </a:r>
            <a:r>
              <a:rPr lang="en-GB" sz="2200" dirty="0" smtClean="0"/>
              <a:t> </a:t>
            </a:r>
            <a:r>
              <a:rPr lang="en-GB" sz="2200" dirty="0" err="1" smtClean="0"/>
              <a:t>borave</a:t>
            </a:r>
            <a:r>
              <a:rPr lang="en-GB" sz="2200" dirty="0" smtClean="0"/>
              <a:t> </a:t>
            </a:r>
            <a:r>
              <a:rPr lang="en-GB" sz="2200" dirty="0" err="1" smtClean="0"/>
              <a:t>djeca</a:t>
            </a:r>
            <a:r>
              <a:rPr lang="en-GB" sz="2200" dirty="0" smtClean="0"/>
              <a:t> </a:t>
            </a:r>
            <a:r>
              <a:rPr lang="en-GB" sz="2200" dirty="0" err="1" smtClean="0"/>
              <a:t>kojima</a:t>
            </a:r>
            <a:r>
              <a:rPr lang="en-GB" sz="2200" dirty="0" smtClean="0"/>
              <a:t> se </a:t>
            </a:r>
            <a:r>
              <a:rPr lang="en-GB" sz="2200" dirty="0" err="1" smtClean="0"/>
              <a:t>naglašava</a:t>
            </a:r>
            <a:r>
              <a:rPr lang="en-GB" sz="2200" dirty="0" smtClean="0"/>
              <a:t> </a:t>
            </a:r>
            <a:r>
              <a:rPr lang="en-GB" sz="2200" dirty="0" err="1" smtClean="0"/>
              <a:t>značaj</a:t>
            </a:r>
            <a:r>
              <a:rPr lang="en-GB" sz="2200" dirty="0" smtClean="0"/>
              <a:t> </a:t>
            </a:r>
            <a:r>
              <a:rPr lang="en-GB" sz="2200" dirty="0" err="1" smtClean="0"/>
              <a:t>i</a:t>
            </a:r>
            <a:r>
              <a:rPr lang="en-GB" sz="2200" dirty="0" smtClean="0"/>
              <a:t> </a:t>
            </a:r>
            <a:r>
              <a:rPr lang="en-GB" sz="2200" dirty="0" err="1" smtClean="0"/>
              <a:t>obaveza</a:t>
            </a:r>
            <a:r>
              <a:rPr lang="en-GB" sz="2200" dirty="0" smtClean="0"/>
              <a:t> </a:t>
            </a:r>
            <a:r>
              <a:rPr lang="en-GB" sz="2200" dirty="0" err="1" smtClean="0"/>
              <a:t>implementacije</a:t>
            </a:r>
            <a:r>
              <a:rPr lang="en-GB" sz="2200" dirty="0" smtClean="0"/>
              <a:t> </a:t>
            </a:r>
            <a:r>
              <a:rPr lang="en-GB" sz="2200" dirty="0" err="1" smtClean="0"/>
              <a:t>standarda</a:t>
            </a:r>
            <a:r>
              <a:rPr lang="en-GB" sz="2200" dirty="0" smtClean="0"/>
              <a:t>. 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2352890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07375" cy="576263"/>
          </a:xfrm>
        </p:spPr>
        <p:txBody>
          <a:bodyPr/>
          <a:lstStyle/>
          <a:p>
            <a:r>
              <a:rPr lang="en-GB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Cilj</a:t>
            </a:r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Minimalnih</a:t>
            </a:r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standarda</a:t>
            </a:r>
            <a:endParaRPr lang="en-GB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512"/>
            <a:ext cx="8712968" cy="4680743"/>
          </a:xfrm>
        </p:spPr>
        <p:txBody>
          <a:bodyPr/>
          <a:lstStyle/>
          <a:p>
            <a:r>
              <a:rPr lang="en-GB" sz="2400" dirty="0" err="1" smtClean="0"/>
              <a:t>Unaprijediti</a:t>
            </a:r>
            <a:r>
              <a:rPr lang="en-GB" sz="2400" dirty="0" smtClean="0"/>
              <a:t> </a:t>
            </a:r>
            <a:r>
              <a:rPr lang="en-GB" sz="2400" dirty="0" err="1"/>
              <a:t>obrazovanje</a:t>
            </a:r>
            <a:r>
              <a:rPr lang="en-GB" sz="2400" dirty="0"/>
              <a:t> o </a:t>
            </a:r>
            <a:r>
              <a:rPr lang="en-GB" sz="2400" dirty="0" err="1"/>
              <a:t>nesrećama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pravilno</a:t>
            </a:r>
            <a:r>
              <a:rPr lang="en-GB" sz="2400" dirty="0"/>
              <a:t> </a:t>
            </a:r>
            <a:r>
              <a:rPr lang="en-GB" sz="2400" dirty="0" err="1"/>
              <a:t>postupanje</a:t>
            </a:r>
            <a:r>
              <a:rPr lang="en-GB" sz="2400" dirty="0"/>
              <a:t> u </a:t>
            </a:r>
            <a:r>
              <a:rPr lang="en-GB" sz="2400" dirty="0" err="1"/>
              <a:t>zaštiti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 smtClean="0"/>
              <a:t>spašavanju</a:t>
            </a:r>
            <a:r>
              <a:rPr lang="en-GB" sz="2400" dirty="0"/>
              <a:t> </a:t>
            </a:r>
            <a:r>
              <a:rPr lang="en-GB" sz="2400" dirty="0" err="1" smtClean="0"/>
              <a:t>te</a:t>
            </a:r>
            <a:r>
              <a:rPr lang="en-GB" sz="2400" dirty="0" smtClean="0"/>
              <a:t> </a:t>
            </a:r>
            <a:r>
              <a:rPr lang="en-GB" sz="2400" dirty="0" err="1" smtClean="0"/>
              <a:t>pojačati</a:t>
            </a:r>
            <a:r>
              <a:rPr lang="en-GB" sz="2400" dirty="0" smtClean="0"/>
              <a:t> </a:t>
            </a:r>
            <a:r>
              <a:rPr lang="en-GB" sz="2400" dirty="0" err="1"/>
              <a:t>povezanost</a:t>
            </a:r>
            <a:r>
              <a:rPr lang="en-GB" sz="2400" dirty="0"/>
              <a:t> </a:t>
            </a:r>
            <a:r>
              <a:rPr lang="en-GB" sz="2400" dirty="0" err="1"/>
              <a:t>sektora</a:t>
            </a:r>
            <a:r>
              <a:rPr lang="en-GB" sz="2400" dirty="0"/>
              <a:t> </a:t>
            </a:r>
            <a:r>
              <a:rPr lang="en-GB" sz="2400" dirty="0" err="1"/>
              <a:t>obrazovanja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sektora</a:t>
            </a:r>
            <a:r>
              <a:rPr lang="en-GB" sz="2400" dirty="0"/>
              <a:t> </a:t>
            </a:r>
            <a:r>
              <a:rPr lang="en-GB" sz="2400" dirty="0" err="1"/>
              <a:t>zaštite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 smtClean="0"/>
              <a:t>spašavanja</a:t>
            </a:r>
            <a:endParaRPr lang="en-GB" sz="2400" dirty="0" smtClean="0"/>
          </a:p>
          <a:p>
            <a:endParaRPr lang="en-GB" sz="2400" dirty="0"/>
          </a:p>
          <a:p>
            <a:r>
              <a:rPr lang="en-GB" sz="2400" dirty="0" err="1" smtClean="0"/>
              <a:t>Podići</a:t>
            </a:r>
            <a:r>
              <a:rPr lang="en-GB" sz="2400" dirty="0" smtClean="0"/>
              <a:t> </a:t>
            </a:r>
            <a:r>
              <a:rPr lang="en-GB" sz="2400" dirty="0" err="1"/>
              <a:t>svijest</a:t>
            </a:r>
            <a:r>
              <a:rPr lang="en-GB" sz="2400" dirty="0"/>
              <a:t> o </a:t>
            </a:r>
            <a:r>
              <a:rPr lang="en-GB" sz="2400" dirty="0" err="1"/>
              <a:t>zaštiti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spašavanju</a:t>
            </a:r>
            <a:r>
              <a:rPr lang="en-GB" sz="2400" dirty="0"/>
              <a:t> </a:t>
            </a:r>
            <a:r>
              <a:rPr lang="en-GB" sz="2400" dirty="0" err="1"/>
              <a:t>života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zdravlja</a:t>
            </a:r>
            <a:r>
              <a:rPr lang="en-GB" sz="2400" dirty="0"/>
              <a:t> </a:t>
            </a:r>
            <a:r>
              <a:rPr lang="en-GB" sz="2400" dirty="0" err="1"/>
              <a:t>ljudi</a:t>
            </a:r>
            <a:r>
              <a:rPr lang="en-GB" sz="2400" dirty="0"/>
              <a:t>, </a:t>
            </a:r>
            <a:r>
              <a:rPr lang="en-GB" sz="2400" dirty="0" err="1"/>
              <a:t>životinja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okoliša</a:t>
            </a:r>
            <a:r>
              <a:rPr lang="en-GB" sz="2400" dirty="0"/>
              <a:t> </a:t>
            </a:r>
            <a:r>
              <a:rPr lang="en-GB" sz="2400" dirty="0" err="1"/>
              <a:t>kao</a:t>
            </a:r>
            <a:r>
              <a:rPr lang="en-GB" sz="2400" dirty="0"/>
              <a:t> </a:t>
            </a:r>
            <a:r>
              <a:rPr lang="en-GB" sz="2400" dirty="0" err="1"/>
              <a:t>najvišem</a:t>
            </a:r>
            <a:r>
              <a:rPr lang="en-GB" sz="2400" dirty="0"/>
              <a:t> </a:t>
            </a:r>
            <a:r>
              <a:rPr lang="en-GB" sz="2400" dirty="0" err="1"/>
              <a:t>javnom</a:t>
            </a:r>
            <a:r>
              <a:rPr lang="en-GB" sz="2400" dirty="0"/>
              <a:t> </a:t>
            </a:r>
            <a:r>
              <a:rPr lang="en-GB" sz="2400" dirty="0" err="1"/>
              <a:t>interesu</a:t>
            </a:r>
            <a:r>
              <a:rPr lang="en-GB" sz="2400" dirty="0" smtClean="0"/>
              <a:t>,</a:t>
            </a:r>
          </a:p>
          <a:p>
            <a:endParaRPr lang="en-GB" sz="2400" dirty="0"/>
          </a:p>
          <a:p>
            <a:r>
              <a:rPr lang="en-GB" sz="2400" dirty="0" err="1" smtClean="0"/>
              <a:t>Podstaći</a:t>
            </a:r>
            <a:r>
              <a:rPr lang="en-GB" sz="2400" dirty="0" smtClean="0"/>
              <a:t> </a:t>
            </a:r>
            <a:r>
              <a:rPr lang="en-GB" sz="2400" dirty="0" err="1"/>
              <a:t>izgradnju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ojačavanje</a:t>
            </a:r>
            <a:r>
              <a:rPr lang="en-GB" sz="2400" dirty="0"/>
              <a:t> (</a:t>
            </a:r>
            <a:r>
              <a:rPr lang="en-GB" sz="2400" dirty="0" err="1"/>
              <a:t>tzv</a:t>
            </a:r>
            <a:r>
              <a:rPr lang="en-GB" sz="2400" dirty="0"/>
              <a:t>. retrofitting) </a:t>
            </a:r>
            <a:r>
              <a:rPr lang="en-GB" sz="2400" dirty="0" err="1"/>
              <a:t>sigurnih</a:t>
            </a:r>
            <a:r>
              <a:rPr lang="en-GB" sz="2400" dirty="0"/>
              <a:t> </a:t>
            </a:r>
            <a:r>
              <a:rPr lang="en-GB" sz="2400" dirty="0" err="1"/>
              <a:t>školskih</a:t>
            </a:r>
            <a:r>
              <a:rPr lang="en-GB" sz="2400" dirty="0"/>
              <a:t> </a:t>
            </a:r>
            <a:r>
              <a:rPr lang="en-GB" sz="2400" dirty="0" err="1"/>
              <a:t>objekata</a:t>
            </a:r>
            <a:r>
              <a:rPr lang="en-GB" sz="2400" dirty="0"/>
              <a:t> </a:t>
            </a:r>
            <a:r>
              <a:rPr lang="en-GB" sz="2400" dirty="0" err="1"/>
              <a:t>otpornih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prirodne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druge</a:t>
            </a:r>
            <a:r>
              <a:rPr lang="en-GB" sz="2400" dirty="0"/>
              <a:t> </a:t>
            </a:r>
            <a:r>
              <a:rPr lang="en-GB" sz="2400" dirty="0" err="1" smtClean="0"/>
              <a:t>opasnosti</a:t>
            </a:r>
            <a:r>
              <a:rPr lang="en-GB" sz="2400" dirty="0" smtClean="0"/>
              <a:t> </a:t>
            </a:r>
            <a:r>
              <a:rPr lang="en-GB" sz="2400" dirty="0" err="1" smtClean="0"/>
              <a:t>te</a:t>
            </a:r>
            <a:r>
              <a:rPr lang="en-GB" sz="2400" dirty="0" smtClean="0"/>
              <a:t> </a:t>
            </a:r>
            <a:r>
              <a:rPr lang="en-GB" sz="2400" dirty="0" err="1" smtClean="0"/>
              <a:t>rezultirati</a:t>
            </a:r>
            <a:r>
              <a:rPr lang="en-GB" sz="2400" dirty="0" smtClean="0"/>
              <a:t> </a:t>
            </a:r>
            <a:r>
              <a:rPr lang="en-GB" sz="2400" dirty="0" err="1"/>
              <a:t>renoviranjem</a:t>
            </a:r>
            <a:r>
              <a:rPr lang="en-GB" sz="2400" dirty="0"/>
              <a:t>, </a:t>
            </a:r>
            <a:r>
              <a:rPr lang="en-GB" sz="2400" dirty="0" err="1"/>
              <a:t>popravkom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opremanjem</a:t>
            </a:r>
            <a:r>
              <a:rPr lang="en-GB" sz="2400" dirty="0"/>
              <a:t> </a:t>
            </a:r>
            <a:r>
              <a:rPr lang="en-GB" sz="2400" dirty="0" err="1"/>
              <a:t>postojećih</a:t>
            </a:r>
            <a:r>
              <a:rPr lang="en-GB" sz="2400" dirty="0"/>
              <a:t> </a:t>
            </a:r>
            <a:r>
              <a:rPr lang="en-GB" sz="2400" dirty="0" err="1"/>
              <a:t>školskih</a:t>
            </a:r>
            <a:r>
              <a:rPr lang="en-GB" sz="2400" dirty="0"/>
              <a:t> </a:t>
            </a:r>
            <a:r>
              <a:rPr lang="en-GB" sz="2400" dirty="0" err="1"/>
              <a:t>objekata</a:t>
            </a:r>
            <a:r>
              <a:rPr lang="en-GB" sz="2400" dirty="0"/>
              <a:t> </a:t>
            </a:r>
            <a:r>
              <a:rPr lang="en-GB" sz="2400" dirty="0" err="1"/>
              <a:t>kroz</a:t>
            </a:r>
            <a:r>
              <a:rPr lang="en-GB" sz="2400" dirty="0"/>
              <a:t> </a:t>
            </a:r>
            <a:r>
              <a:rPr lang="en-GB" sz="2400" dirty="0" err="1"/>
              <a:t>strukturalne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nestrukturalne</a:t>
            </a:r>
            <a:r>
              <a:rPr lang="en-GB" sz="2400" dirty="0"/>
              <a:t> </a:t>
            </a:r>
            <a:r>
              <a:rPr lang="en-GB" sz="2400" dirty="0" err="1"/>
              <a:t>mjere</a:t>
            </a:r>
            <a:r>
              <a:rPr lang="en-GB" sz="2400" dirty="0"/>
              <a:t> </a:t>
            </a:r>
            <a:r>
              <a:rPr lang="en-GB" sz="2400" dirty="0" err="1" smtClean="0"/>
              <a:t>sigurnosti</a:t>
            </a:r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800855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RewritetheFuture_March2010">
  <a:themeElements>
    <a:clrScheme name="TEMPLATE_RewritetheFuture_March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RewritetheFuture_March2010">
      <a:majorFont>
        <a:latin typeface="Gill Sans MT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_RewritetheFuture_March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RewritetheFuture_March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RewritetheFuture_March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RewritetheFuture_March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RewritetheFuture_March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RewritetheFuture_March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RewritetheFuture_March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RewritetheFuture_March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RewritetheFuture_March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RewritetheFuture_March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RewritetheFuture_March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RewritetheFuture_March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1265</TotalTime>
  <Words>639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Gill Sans MT</vt:lpstr>
      <vt:lpstr>Wingdings</vt:lpstr>
      <vt:lpstr>Wingdings 2</vt:lpstr>
      <vt:lpstr>TEMPLATE_RewritetheFuture_March2010</vt:lpstr>
      <vt:lpstr>MINIMALNI STANDARDI ZA OTPORNOST VASPITNO-OBRAZOVNIH USTANOVA NA NESREĆE I KATASTROFE</vt:lpstr>
      <vt:lpstr>PowerPoint Presentation</vt:lpstr>
      <vt:lpstr>Šta su minimalni standardi</vt:lpstr>
      <vt:lpstr>Cilj priručnika</vt:lpstr>
      <vt:lpstr>Sadržaj Minimalnih standarda</vt:lpstr>
      <vt:lpstr>PowerPoint Presentation</vt:lpstr>
      <vt:lpstr>PowerPoint Presentation</vt:lpstr>
      <vt:lpstr>ŠTA SADRŽI SVAKI MINIMALNI STANARD?</vt:lpstr>
      <vt:lpstr>Cilj Minimalnih standarda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IZRADA PLANA ZAŠTITE I SPAŠAVANJA U ŠKOLAMA</dc:title>
  <dc:creator>Almir Beridan</dc:creator>
  <cp:lastModifiedBy>Dragan Licanin</cp:lastModifiedBy>
  <cp:revision>101</cp:revision>
  <dcterms:created xsi:type="dcterms:W3CDTF">2015-06-22T10:42:20Z</dcterms:created>
  <dcterms:modified xsi:type="dcterms:W3CDTF">2018-08-29T14:04:15Z</dcterms:modified>
</cp:coreProperties>
</file>